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3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theme/theme4.xml" ContentType="application/vnd.openxmlformats-officedocument.theme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theme/theme5.xml" ContentType="application/vnd.openxmlformats-officedocument.theme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theme/theme6.xml" ContentType="application/vnd.openxmlformats-officedocument.theme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theme/theme7.xml" ContentType="application/vnd.openxmlformats-officedocument.theme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theme/theme8.xml" ContentType="application/vnd.openxmlformats-officedocument.theme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theme/theme9.xml" ContentType="application/vnd.openxmlformats-officedocument.theme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theme/theme10.xml" ContentType="application/vnd.openxmlformats-officedocument.theme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theme/theme11.xml" ContentType="application/vnd.openxmlformats-officedocument.theme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theme/theme12.xml" ContentType="application/vnd.openxmlformats-officedocument.theme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theme/theme13.xml" ContentType="application/vnd.openxmlformats-officedocument.theme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theme/theme14.xml" ContentType="application/vnd.openxmlformats-officedocument.theme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0.xml" ContentType="application/vnd.openxmlformats-officedocument.presentationml.slideLayout+xml"/>
  <Override PartName="/ppt/theme/theme15.xml" ContentType="application/vnd.openxmlformats-officedocument.theme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theme/theme16.xml" ContentType="application/vnd.openxmlformats-officedocument.theme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theme/theme17.xml" ContentType="application/vnd.openxmlformats-officedocument.theme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theme/theme18.xml" ContentType="application/vnd.openxmlformats-officedocument.theme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theme/theme19.xml" ContentType="application/vnd.openxmlformats-officedocument.theme+xml"/>
  <Override PartName="/ppt/slideLayouts/slideLayout609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0.xml" ContentType="application/vnd.openxmlformats-officedocument.presentationml.slideLayout+xml"/>
  <Override PartName="/ppt/theme/theme20.xml" ContentType="application/vnd.openxmlformats-officedocument.theme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658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660.xml" ContentType="application/vnd.openxmlformats-officedocument.presentationml.slideLayout+xml"/>
  <Override PartName="/ppt/slideLayouts/slideLayout661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67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slideLayouts/slideLayout672.xml" ContentType="application/vnd.openxmlformats-officedocument.presentationml.slideLayout+xml"/>
  <Override PartName="/ppt/theme/theme21.xml" ContentType="application/vnd.openxmlformats-officedocument.theme+xml"/>
  <Override PartName="/ppt/slideLayouts/slideLayout673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679.xml" ContentType="application/vnd.openxmlformats-officedocument.presentationml.slideLayout+xml"/>
  <Override PartName="/ppt/slideLayouts/slideLayout680.xml" ContentType="application/vnd.openxmlformats-officedocument.presentationml.slideLayout+xml"/>
  <Override PartName="/ppt/slideLayouts/slideLayout681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683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688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698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704.xml" ContentType="application/vnd.openxmlformats-officedocument.presentationml.slideLayout+xml"/>
  <Override PartName="/ppt/theme/theme22.xml" ContentType="application/vnd.openxmlformats-officedocument.theme+xml"/>
  <Override PartName="/ppt/slideLayouts/slideLayout705.xml" ContentType="application/vnd.openxmlformats-officedocument.presentationml.slideLayout+xml"/>
  <Override PartName="/ppt/slideLayouts/slideLayout706.xml" ContentType="application/vnd.openxmlformats-officedocument.presentationml.slideLayout+xml"/>
  <Override PartName="/ppt/slideLayouts/slideLayout707.xml" ContentType="application/vnd.openxmlformats-officedocument.presentationml.slideLayout+xml"/>
  <Override PartName="/ppt/slideLayouts/slideLayout708.xml" ContentType="application/vnd.openxmlformats-officedocument.presentationml.slideLayout+xml"/>
  <Override PartName="/ppt/slideLayouts/slideLayout709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713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715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717.xml" ContentType="application/vnd.openxmlformats-officedocument.presentationml.slideLayout+xml"/>
  <Override PartName="/ppt/slideLayouts/slideLayout718.xml" ContentType="application/vnd.openxmlformats-officedocument.presentationml.slideLayout+xml"/>
  <Override PartName="/ppt/slideLayouts/slideLayout719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Layouts/slideLayout723.xml" ContentType="application/vnd.openxmlformats-officedocument.presentationml.slideLayout+xml"/>
  <Override PartName="/ppt/slideLayouts/slideLayout724.xml" ContentType="application/vnd.openxmlformats-officedocument.presentationml.slideLayout+xml"/>
  <Override PartName="/ppt/slideLayouts/slideLayout725.xml" ContentType="application/vnd.openxmlformats-officedocument.presentationml.slideLayout+xml"/>
  <Override PartName="/ppt/slideLayouts/slideLayout726.xml" ContentType="application/vnd.openxmlformats-officedocument.presentationml.slideLayout+xml"/>
  <Override PartName="/ppt/slideLayouts/slideLayout727.xml" ContentType="application/vnd.openxmlformats-officedocument.presentationml.slideLayout+xml"/>
  <Override PartName="/ppt/slideLayouts/slideLayout728.xml" ContentType="application/vnd.openxmlformats-officedocument.presentationml.slideLayout+xml"/>
  <Override PartName="/ppt/slideLayouts/slideLayout729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732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736.xml" ContentType="application/vnd.openxmlformats-officedocument.presentationml.slideLayout+xml"/>
  <Override PartName="/ppt/theme/theme23.xml" ContentType="application/vnd.openxmlformats-officedocument.theme+xml"/>
  <Override PartName="/ppt/slideLayouts/slideLayout737.xml" ContentType="application/vnd.openxmlformats-officedocument.presentationml.slideLayout+xml"/>
  <Override PartName="/ppt/slideLayouts/slideLayout738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743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745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747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749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753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756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759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768.xml" ContentType="application/vnd.openxmlformats-officedocument.presentationml.slideLayout+xml"/>
  <Override PartName="/ppt/theme/theme24.xml" ContentType="application/vnd.openxmlformats-officedocument.theme+xml"/>
  <Override PartName="/ppt/slideLayouts/slideLayout769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774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790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793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796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800.xml" ContentType="application/vnd.openxmlformats-officedocument.presentationml.slideLayout+xml"/>
  <Override PartName="/ppt/theme/theme25.xml" ContentType="application/vnd.openxmlformats-officedocument.theme+xml"/>
  <Override PartName="/ppt/slideLayouts/slideLayout801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807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809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830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theme/theme26.xml" ContentType="application/vnd.openxmlformats-officedocument.theme+xml"/>
  <Override PartName="/ppt/slideLayouts/slideLayout833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840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842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847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849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slideLayouts/slideLayout854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864.xml" ContentType="application/vnd.openxmlformats-officedocument.presentationml.slideLayout+xml"/>
  <Override PartName="/ppt/theme/theme27.xml" ContentType="application/vnd.openxmlformats-officedocument.theme+xml"/>
  <Override PartName="/ppt/slideLayouts/slideLayout86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869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879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theme/theme28.xml" ContentType="application/vnd.openxmlformats-officedocument.theme+xml"/>
  <Override PartName="/ppt/theme/theme29.xml" ContentType="application/vnd.openxmlformats-officedocument.theme+xml"/>
  <Override PartName="/ppt/theme/theme3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4" r:id="rId1"/>
    <p:sldMasterId id="2147483958" r:id="rId2"/>
    <p:sldMasterId id="2147483991" r:id="rId3"/>
    <p:sldMasterId id="2147484024" r:id="rId4"/>
    <p:sldMasterId id="2147484057" r:id="rId5"/>
    <p:sldMasterId id="2147484321" r:id="rId6"/>
    <p:sldMasterId id="2147484354" r:id="rId7"/>
    <p:sldMasterId id="2147484387" r:id="rId8"/>
    <p:sldMasterId id="2147484420" r:id="rId9"/>
    <p:sldMasterId id="2147484453" r:id="rId10"/>
    <p:sldMasterId id="2147484750" r:id="rId11"/>
    <p:sldMasterId id="2147484783" r:id="rId12"/>
    <p:sldMasterId id="2147484816" r:id="rId13"/>
    <p:sldMasterId id="2147484849" r:id="rId14"/>
    <p:sldMasterId id="2147484882" r:id="rId15"/>
    <p:sldMasterId id="2147484915" r:id="rId16"/>
    <p:sldMasterId id="2147484948" r:id="rId17"/>
    <p:sldMasterId id="2147484981" r:id="rId18"/>
    <p:sldMasterId id="2147485014" r:id="rId19"/>
    <p:sldMasterId id="2147485047" r:id="rId20"/>
    <p:sldMasterId id="2147485080" r:id="rId21"/>
    <p:sldMasterId id="2147485113" r:id="rId22"/>
    <p:sldMasterId id="2147485146" r:id="rId23"/>
    <p:sldMasterId id="2147485179" r:id="rId24"/>
    <p:sldMasterId id="2147485212" r:id="rId25"/>
    <p:sldMasterId id="2147485245" r:id="rId26"/>
    <p:sldMasterId id="2147485278" r:id="rId27"/>
    <p:sldMasterId id="2147485311" r:id="rId28"/>
  </p:sldMasterIdLst>
  <p:notesMasterIdLst>
    <p:notesMasterId r:id="rId30"/>
  </p:notesMasterIdLst>
  <p:handoutMasterIdLst>
    <p:handoutMasterId r:id="rId31"/>
  </p:handoutMasterIdLst>
  <p:sldIdLst>
    <p:sldId id="488" r:id="rId29"/>
  </p:sldIdLst>
  <p:sldSz cx="9144000" cy="5143500" type="screen16x9"/>
  <p:notesSz cx="6858000" cy="9144000"/>
  <p:defaultTextStyle>
    <a:defPPr>
      <a:defRPr lang="en-US"/>
    </a:defPPr>
    <a:lvl1pPr marL="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91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983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974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966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957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949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94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932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s" id="{A63E4771-ACEC-2B41-8B2D-6C65AD559C79}">
          <p14:sldIdLst>
            <p14:sldId id="4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80" autoAdjust="0"/>
    <p:restoredTop sz="99875" autoAdjust="0"/>
  </p:normalViewPr>
  <p:slideViewPr>
    <p:cSldViewPr snapToGrid="0" snapToObjects="1">
      <p:cViewPr varScale="1">
        <p:scale>
          <a:sx n="138" d="100"/>
          <a:sy n="138" d="100"/>
        </p:scale>
        <p:origin x="232" y="12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008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6" d="100"/>
        <a:sy n="9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736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Master" Target="slideMasters/slideMaster26.xml"/><Relationship Id="rId3" Type="http://schemas.openxmlformats.org/officeDocument/2006/relationships/slideMaster" Target="slideMasters/slideMaster3.xml"/><Relationship Id="rId21" Type="http://schemas.openxmlformats.org/officeDocument/2006/relationships/slideMaster" Target="slideMasters/slideMaster21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Master" Target="slideMasters/slideMaster25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Master" Target="slideMasters/slideMaster24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Master" Target="slideMasters/slideMaster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AD41EB-D3D3-6044-A7B2-6CD4A3F63263}" type="datetimeFigureOut">
              <a:rPr lang="en-US" smtClean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1/8/20</a:t>
            </a:fld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B4878-71CB-8F40-B9DD-F26F1F6CA014}" type="slidenum">
              <a:rPr lang="en-US" smtClean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‹#›</a:t>
            </a:fld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D96A0541-C2EF-9848-827E-46BECFB549F3}" type="datetimeFigureOut">
              <a:rPr lang="en-US" smtClean="0"/>
              <a:pPr/>
              <a:t>1/8/20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/Relationships>
</file>

<file path=ppt/slideLayouts/_rels/slideLayout2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/Relationships>
</file>

<file path=ppt/slideLayouts/_rels/slideLayout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1.xml"/></Relationships>
</file>

<file path=ppt/slideLayouts/_rels/slideLayout3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2.xml"/></Relationships>
</file>

<file path=ppt/slideLayouts/_rels/slideLayout3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3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4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3.xml"/></Relationships>
</file>

<file path=ppt/slideLayouts/_rels/slideLayout4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4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4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4.xml"/></Relationships>
</file>

<file path=ppt/slideLayouts/_rels/slideLayout4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5.xml"/></Relationships>
</file>

<file path=ppt/slideLayouts/_rels/slideLayout4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6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5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6.xml"/></Relationships>
</file>

<file path=ppt/slideLayouts/_rels/slideLayout5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5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7.xml"/></Relationships>
</file>

<file path=ppt/slideLayouts/_rels/slideLayout5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8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5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8.xml"/></Relationships>
</file>

<file path=ppt/slideLayouts/_rels/slideLayout5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9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6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9.xml"/></Relationships>
</file>

<file path=ppt/slideLayouts/_rels/slideLayout6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0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0.xml"/></Relationships>
</file>

<file path=ppt/slideLayouts/_rels/slideLayout6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1.xml"/></Relationships>
</file>

<file path=ppt/slideLayouts/_rels/slideLayout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6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1.xml"/></Relationships>
</file>

<file path=ppt/slideLayouts/_rels/slideLayout6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2.xml"/></Relationships>
</file>

<file path=ppt/slideLayouts/_rels/slideLayout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7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2.xml"/></Relationships>
</file>

<file path=ppt/slideLayouts/_rels/slideLayout7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3.xml"/></Relationships>
</file>

<file path=ppt/slideLayouts/_rels/slideLayout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7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3.xml"/></Relationships>
</file>

<file path=ppt/slideLayouts/_rels/slideLayout7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4.xml"/></Relationships>
</file>

<file path=ppt/slideLayouts/_rels/slideLayout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7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4.xml"/></Relationships>
</file>

<file path=ppt/slideLayouts/_rels/slideLayout7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5.xml"/></Relationships>
</file>

<file path=ppt/slideLayouts/_rels/slideLayout8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8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8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6.xml"/></Relationships>
</file>

<file path=ppt/slideLayouts/_rels/slideLayout8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7.xml"/></Relationships>
</file>

<file path=ppt/slideLayouts/_rels/slideLayout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8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7.xml"/></Relationships>
</file>

<file path=ppt/slideLayouts/_rels/slideLayout8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8.xml"/></Relationships>
</file>

<file path=ppt/slideLayouts/_rels/slideLayout8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8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0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3357208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873182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147105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14970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32300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073377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898414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496009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277692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952932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246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60842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4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294190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5110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016824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0456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6772787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tx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tx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tx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62733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tx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74900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92424"/>
            <a:ext cx="9144000" cy="3851076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292425"/>
          </a:xfrm>
          <a:solidFill>
            <a:schemeClr val="tx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316003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2pPr>
            <a:lvl3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3pPr>
            <a:lvl4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4pPr>
            <a:lvl5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046629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489451-825F-1B42-AA7A-F656EE0F964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276168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131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51103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82273682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9560863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7233755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979559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416998294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7788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050628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2214602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8365"/>
            <a:ext cx="1278220" cy="50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01586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64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88374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40718883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92229833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4576858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7042872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294111557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98024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4758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0184437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2436407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8241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270641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678952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59372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60794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81322887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449531417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042174528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9299396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384716775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16967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940257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883113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547962061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381453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028306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88715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8661523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26998054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215715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83090591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3538503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50799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88761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13525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566546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168107533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3475700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884291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79035670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95595982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003418620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554117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89505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2556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3071214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534361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53942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909092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511955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36040787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968902885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679436326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882721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726097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2500843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047153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382124548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380293431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7716466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32609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627766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9294105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0170050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102263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8410303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78130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7214703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3305927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499723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056610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60430726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3329341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0285222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7786081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47840258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800205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771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754234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03384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4139183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5028409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664360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36253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468152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435522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728510590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59985012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7410976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73669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5561535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727325037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271597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851257173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45266091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347959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122939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79366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19101277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82508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459717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802316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730597796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7733804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89128011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55201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29567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078120149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6580111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1629603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74756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487065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74839671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104223460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351042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1092935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3598137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270403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534248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116986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437599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1345853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66150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902110250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325658709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5722451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750527206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311051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282322299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890587771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7227538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404084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7250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626686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75890215"/>
      </p:ext>
    </p:extLst>
  </p:cSld>
  <p:clrMapOvr>
    <a:masterClrMapping/>
  </p:clrMapOvr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7044488"/>
      </p:ext>
    </p:extLst>
  </p:cSld>
  <p:clrMapOvr>
    <a:masterClrMapping/>
  </p:clrMapOvr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503972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459445927"/>
      </p:ext>
    </p:extLst>
  </p:cSld>
  <p:clrMapOvr>
    <a:masterClrMapping/>
  </p:clrMapOvr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8809541"/>
      </p:ext>
    </p:extLst>
  </p:cSld>
  <p:clrMapOvr>
    <a:masterClrMapping/>
  </p:clrMapOvr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57490731"/>
      </p:ext>
    </p:extLst>
  </p:cSld>
  <p:clrMapOvr>
    <a:masterClrMapping/>
  </p:clrMapOvr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565900"/>
      </p:ext>
    </p:extLst>
  </p:cSld>
  <p:clrMapOvr>
    <a:masterClrMapping/>
  </p:clrMapOvr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011496"/>
      </p:ext>
    </p:extLst>
  </p:cSld>
  <p:clrMapOvr>
    <a:masterClrMapping/>
  </p:clrMapOvr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644621160"/>
      </p:ext>
    </p:extLst>
  </p:cSld>
  <p:clrMapOvr>
    <a:masterClrMapping/>
  </p:clrMapOvr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50548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1427261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0973257"/>
      </p:ext>
    </p:extLst>
  </p:cSld>
  <p:clrMapOvr>
    <a:masterClrMapping/>
  </p:clrMapOvr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3848436"/>
      </p:ext>
    </p:extLst>
  </p:cSld>
  <p:clrMapOvr>
    <a:masterClrMapping/>
  </p:clrMapOvr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55372953"/>
      </p:ext>
    </p:extLst>
  </p:cSld>
  <p:clrMapOvr>
    <a:masterClrMapping/>
  </p:clrMapOvr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186921411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99577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97838568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7582483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261822"/>
      </p:ext>
    </p:extLst>
  </p:cSld>
  <p:clrMapOvr>
    <a:masterClrMapping/>
  </p:clrMapOvr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80015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9264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5771837"/>
      </p:ext>
    </p:extLst>
  </p:cSld>
  <p:clrMapOvr>
    <a:masterClrMapping/>
  </p:clrMapOvr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790165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944321096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01018237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189953411"/>
      </p:ext>
    </p:extLst>
  </p:cSld>
  <p:clrMapOvr>
    <a:masterClrMapping/>
  </p:clrMapOvr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4747642"/>
      </p:ext>
    </p:extLst>
  </p:cSld>
  <p:clrMapOvr>
    <a:masterClrMapping/>
  </p:clrMapOvr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5010651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542106"/>
      </p:ext>
    </p:extLst>
  </p:cSld>
  <p:clrMapOvr>
    <a:masterClrMapping/>
  </p:clrMapOvr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728650929"/>
      </p:ext>
    </p:extLst>
  </p:cSld>
  <p:clrMapOvr>
    <a:masterClrMapping/>
  </p:clrMapOvr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175812786"/>
      </p:ext>
    </p:extLst>
  </p:cSld>
  <p:clrMapOvr>
    <a:masterClrMapping/>
  </p:clrMapOvr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2148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526341"/>
      </p:ext>
    </p:extLst>
  </p:cSld>
  <p:clrMapOvr>
    <a:masterClrMapping/>
  </p:clrMapOvr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185545"/>
      </p:ext>
    </p:extLst>
  </p:cSld>
  <p:clrMapOvr>
    <a:masterClrMapping/>
  </p:clrMapOvr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461830"/>
      </p:ext>
    </p:extLst>
  </p:cSld>
  <p:clrMapOvr>
    <a:masterClrMapping/>
  </p:clrMapOvr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88260618"/>
      </p:ext>
    </p:extLst>
  </p:cSld>
  <p:clrMapOvr>
    <a:masterClrMapping/>
  </p:clrMapOvr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96603499"/>
      </p:ext>
    </p:extLst>
  </p:cSld>
  <p:clrMapOvr>
    <a:masterClrMapping/>
  </p:clrMapOvr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385418"/>
      </p:ext>
    </p:extLst>
  </p:cSld>
  <p:clrMapOvr>
    <a:masterClrMapping/>
  </p:clrMapOvr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997210687"/>
      </p:ext>
    </p:extLst>
  </p:cSld>
  <p:clrMapOvr>
    <a:masterClrMapping/>
  </p:clrMapOvr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7859768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6745537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954486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3324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36913"/>
      </p:ext>
    </p:extLst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461073842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2877325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5464645"/>
      </p:ext>
    </p:extLst>
  </p:cSld>
  <p:clrMapOvr>
    <a:masterClrMapping/>
  </p:clrMapOvr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3019400"/>
      </p:ext>
    </p:extLst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87268923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62654344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373875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2790161"/>
      </p:ext>
    </p:extLst>
  </p:cSld>
  <p:clrMapOvr>
    <a:masterClrMapping/>
  </p:clrMapOvr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4830295"/>
      </p:ext>
    </p:extLst>
  </p:cSld>
  <p:clrMapOvr>
    <a:masterClrMapping/>
  </p:clrMapOvr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693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765199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623915"/>
      </p:ext>
    </p:extLst>
  </p:cSld>
  <p:clrMapOvr>
    <a:masterClrMapping/>
  </p:clrMapOvr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813907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282619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218175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232640819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680448304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342083959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4650099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78218900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810315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470550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7582672"/>
      </p:ext>
    </p:extLst>
  </p:cSld>
  <p:clrMapOvr>
    <a:masterClrMapping/>
  </p:clrMapOvr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54527661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273891"/>
      </p:ext>
    </p:extLst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559661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965974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7476100"/>
      </p:ext>
    </p:extLst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9343485"/>
      </p:ext>
    </p:extLst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92437"/>
      </p:ext>
    </p:extLst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144325674"/>
      </p:ext>
    </p:extLst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2599975"/>
      </p:ext>
    </p:extLst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7306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216214"/>
      </p:ext>
    </p:extLst>
  </p:cSld>
  <p:clrMapOvr>
    <a:masterClrMapping/>
  </p:clrMapOvr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984612"/>
      </p:ext>
    </p:extLst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474930"/>
      </p:ext>
    </p:extLst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064507983"/>
      </p:ext>
    </p:extLst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0370056"/>
      </p:ext>
    </p:extLst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9037431"/>
      </p:ext>
    </p:extLst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2527550"/>
      </p:ext>
    </p:extLst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629467055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223881216"/>
      </p:ext>
    </p:extLst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902624"/>
      </p:ext>
    </p:extLst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19223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296974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8" y="4694108"/>
            <a:ext cx="513793" cy="2049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3"/>
            <a:ext cx="1920240" cy="26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883631"/>
      </p:ext>
    </p:extLst>
  </p:cSld>
  <p:clrMapOvr>
    <a:masterClrMapping/>
  </p:clrMapOvr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6384499"/>
      </p:ext>
    </p:extLst>
  </p:cSld>
  <p:clrMapOvr>
    <a:masterClrMapping/>
  </p:clrMapOvr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42066"/>
      </p:ext>
    </p:extLst>
  </p:cSld>
  <p:clrMapOvr>
    <a:masterClrMapping/>
  </p:clrMapOvr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74235"/>
      </p:ext>
    </p:extLst>
  </p:cSld>
  <p:clrMapOvr>
    <a:masterClrMapping/>
  </p:clrMapOvr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62180"/>
      </p:ext>
    </p:extLst>
  </p:cSld>
  <p:clrMapOvr>
    <a:masterClrMapping/>
  </p:clrMapOvr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166326"/>
      </p:ext>
    </p:extLst>
  </p:cSld>
  <p:clrMapOvr>
    <a:masterClrMapping/>
  </p:clrMapOvr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986799278"/>
      </p:ext>
    </p:extLst>
  </p:cSld>
  <p:clrMapOvr>
    <a:masterClrMapping/>
  </p:clrMapOvr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951840227"/>
      </p:ext>
    </p:extLst>
  </p:cSld>
  <p:clrMapOvr>
    <a:masterClrMapping/>
  </p:clrMapOvr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148919625"/>
      </p:ext>
    </p:extLst>
  </p:cSld>
  <p:clrMapOvr>
    <a:masterClrMapping/>
  </p:clrMapOvr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9002479"/>
      </p:ext>
    </p:extLst>
  </p:cSld>
  <p:clrMapOvr>
    <a:masterClrMapping/>
  </p:clrMapOvr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7464376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61847"/>
      </p:ext>
    </p:extLst>
  </p:cSld>
  <p:clrMapOvr>
    <a:masterClrMapping/>
  </p:clrMapOvr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252193"/>
      </p:ext>
    </p:extLst>
  </p:cSld>
  <p:clrMapOvr>
    <a:masterClrMapping/>
  </p:clrMapOvr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327247417"/>
      </p:ext>
    </p:extLst>
  </p:cSld>
  <p:clrMapOvr>
    <a:masterClrMapping/>
  </p:clrMapOvr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61976195"/>
      </p:ext>
    </p:extLst>
  </p:cSld>
  <p:clrMapOvr>
    <a:masterClrMapping/>
  </p:clrMapOvr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5295387"/>
      </p:ext>
    </p:extLst>
  </p:cSld>
  <p:clrMapOvr>
    <a:masterClrMapping/>
  </p:clrMapOvr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18672"/>
      </p:ext>
    </p:extLst>
  </p:cSld>
  <p:clrMapOvr>
    <a:masterClrMapping/>
  </p:clrMapOvr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930691"/>
      </p:ext>
    </p:extLst>
  </p:cSld>
  <p:clrMapOvr>
    <a:masterClrMapping/>
  </p:clrMapOvr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9797353"/>
      </p:ext>
    </p:extLst>
  </p:cSld>
  <p:clrMapOvr>
    <a:masterClrMapping/>
  </p:clrMapOvr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46365691"/>
      </p:ext>
    </p:extLst>
  </p:cSld>
  <p:clrMapOvr>
    <a:masterClrMapping/>
  </p:clrMapOvr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748085"/>
      </p:ext>
    </p:extLst>
  </p:cSld>
  <p:clrMapOvr>
    <a:masterClrMapping/>
  </p:clrMapOvr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19596099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4686955"/>
      </p:ext>
    </p:extLst>
  </p:cSld>
  <p:clrMapOvr>
    <a:masterClrMapping/>
  </p:clrMapOvr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7847028"/>
      </p:ext>
    </p:extLst>
  </p:cSld>
  <p:clrMapOvr>
    <a:masterClrMapping/>
  </p:clrMapOvr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7842476"/>
      </p:ext>
    </p:extLst>
  </p:cSld>
  <p:clrMapOvr>
    <a:masterClrMapping/>
  </p:clrMapOvr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956576"/>
      </p:ext>
    </p:extLst>
  </p:cSld>
  <p:clrMapOvr>
    <a:masterClrMapping/>
  </p:clrMapOvr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82215"/>
      </p:ext>
    </p:extLst>
  </p:cSld>
  <p:clrMapOvr>
    <a:masterClrMapping/>
  </p:clrMapOvr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343870544"/>
      </p:ext>
    </p:extLst>
  </p:cSld>
  <p:clrMapOvr>
    <a:masterClrMapping/>
  </p:clrMapOvr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1115251"/>
      </p:ext>
    </p:extLst>
  </p:cSld>
  <p:clrMapOvr>
    <a:masterClrMapping/>
  </p:clrMapOvr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0789069"/>
      </p:ext>
    </p:extLst>
  </p:cSld>
  <p:clrMapOvr>
    <a:masterClrMapping/>
  </p:clrMapOvr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6457916"/>
      </p:ext>
    </p:extLst>
  </p:cSld>
  <p:clrMapOvr>
    <a:masterClrMapping/>
  </p:clrMapOvr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796393355"/>
      </p:ext>
    </p:extLst>
  </p:cSld>
  <p:clrMapOvr>
    <a:masterClrMapping/>
  </p:clrMapOvr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7037894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0316657"/>
      </p:ext>
    </p:extLst>
  </p:cSld>
  <p:clrMapOvr>
    <a:masterClrMapping/>
  </p:clrMapOvr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57504"/>
      </p:ext>
    </p:extLst>
  </p:cSld>
  <p:clrMapOvr>
    <a:masterClrMapping/>
  </p:clrMapOvr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7938545"/>
      </p:ext>
    </p:extLst>
  </p:cSld>
  <p:clrMapOvr>
    <a:masterClrMapping/>
  </p:clrMapOvr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4630296"/>
      </p:ext>
    </p:extLst>
  </p:cSld>
  <p:clrMapOvr>
    <a:masterClrMapping/>
  </p:clrMapOvr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214423"/>
      </p:ext>
    </p:extLst>
  </p:cSld>
  <p:clrMapOvr>
    <a:masterClrMapping/>
  </p:clrMapOvr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60986"/>
      </p:ext>
    </p:extLst>
  </p:cSld>
  <p:clrMapOvr>
    <a:masterClrMapping/>
  </p:clrMapOvr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976462"/>
      </p:ext>
    </p:extLst>
  </p:cSld>
  <p:clrMapOvr>
    <a:masterClrMapping/>
  </p:clrMapOvr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356116"/>
      </p:ext>
    </p:extLst>
  </p:cSld>
  <p:clrMapOvr>
    <a:masterClrMapping/>
  </p:clrMapOvr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856940658"/>
      </p:ext>
    </p:extLst>
  </p:cSld>
  <p:clrMapOvr>
    <a:masterClrMapping/>
  </p:clrMapOvr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218577397"/>
      </p:ext>
    </p:extLst>
  </p:cSld>
  <p:clrMapOvr>
    <a:masterClrMapping/>
  </p:clrMapOvr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7148399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3257762"/>
      </p:ext>
    </p:extLst>
  </p:cSld>
  <p:clrMapOvr>
    <a:masterClrMapping/>
  </p:clrMapOvr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076436"/>
      </p:ext>
    </p:extLst>
  </p:cSld>
  <p:clrMapOvr>
    <a:masterClrMapping/>
  </p:clrMapOvr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768688251"/>
      </p:ext>
    </p:extLst>
  </p:cSld>
  <p:clrMapOvr>
    <a:masterClrMapping/>
  </p:clrMapOvr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9440873"/>
      </p:ext>
    </p:extLst>
  </p:cSld>
  <p:clrMapOvr>
    <a:masterClrMapping/>
  </p:clrMapOvr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944255986"/>
      </p:ext>
    </p:extLst>
  </p:cSld>
  <p:clrMapOvr>
    <a:masterClrMapping/>
  </p:clrMapOvr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582469291"/>
      </p:ext>
    </p:extLst>
  </p:cSld>
  <p:clrMapOvr>
    <a:masterClrMapping/>
  </p:clrMapOvr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2211673"/>
      </p:ext>
    </p:extLst>
  </p:cSld>
  <p:clrMapOvr>
    <a:masterClrMapping/>
  </p:clrMapOvr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012026"/>
      </p:ext>
    </p:extLst>
  </p:cSld>
  <p:clrMapOvr>
    <a:masterClrMapping/>
  </p:clrMapOvr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04014"/>
      </p:ext>
    </p:extLst>
  </p:cSld>
  <p:clrMapOvr>
    <a:masterClrMapping/>
  </p:clrMapOvr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9559026"/>
      </p:ext>
    </p:extLst>
  </p:cSld>
  <p:clrMapOvr>
    <a:masterClrMapping/>
  </p:clrMapOvr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226450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39300"/>
      </p:ext>
    </p:extLst>
  </p:cSld>
  <p:clrMapOvr>
    <a:masterClrMapping/>
  </p:clrMapOvr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63588"/>
      </p:ext>
    </p:extLst>
  </p:cSld>
  <p:clrMapOvr>
    <a:masterClrMapping/>
  </p:clrMapOvr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021508309"/>
      </p:ext>
    </p:extLst>
  </p:cSld>
  <p:clrMapOvr>
    <a:masterClrMapping/>
  </p:clrMapOvr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7923855"/>
      </p:ext>
    </p:extLst>
  </p:cSld>
  <p:clrMapOvr>
    <a:masterClrMapping/>
  </p:clrMapOvr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461184"/>
      </p:ext>
    </p:extLst>
  </p:cSld>
  <p:clrMapOvr>
    <a:masterClrMapping/>
  </p:clrMapOvr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049214"/>
      </p:ext>
    </p:extLst>
  </p:cSld>
  <p:clrMapOvr>
    <a:masterClrMapping/>
  </p:clrMapOvr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490614"/>
      </p:ext>
    </p:extLst>
  </p:cSld>
  <p:clrMapOvr>
    <a:masterClrMapping/>
  </p:clrMapOvr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676074082"/>
      </p:ext>
    </p:extLst>
  </p:cSld>
  <p:clrMapOvr>
    <a:masterClrMapping/>
  </p:clrMapOvr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3890289"/>
      </p:ext>
    </p:extLst>
  </p:cSld>
  <p:clrMapOvr>
    <a:masterClrMapping/>
  </p:clrMapOvr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1763857"/>
      </p:ext>
    </p:extLst>
  </p:cSld>
  <p:clrMapOvr>
    <a:masterClrMapping/>
  </p:clrMapOvr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622969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407341"/>
      </p:ext>
    </p:extLst>
  </p:cSld>
  <p:clrMapOvr>
    <a:masterClrMapping/>
  </p:clrMapOvr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584784173"/>
      </p:ext>
    </p:extLst>
  </p:cSld>
  <p:clrMapOvr>
    <a:masterClrMapping/>
  </p:clrMapOvr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819751284"/>
      </p:ext>
    </p:extLst>
  </p:cSld>
  <p:clrMapOvr>
    <a:masterClrMapping/>
  </p:clrMapOvr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267644"/>
      </p:ext>
    </p:extLst>
  </p:cSld>
  <p:clrMapOvr>
    <a:masterClrMapping/>
  </p:clrMapOvr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4199853"/>
      </p:ext>
    </p:extLst>
  </p:cSld>
  <p:clrMapOvr>
    <a:masterClrMapping/>
  </p:clrMapOvr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1677710"/>
      </p:ext>
    </p:extLst>
  </p:cSld>
  <p:clrMapOvr>
    <a:masterClrMapping/>
  </p:clrMapOvr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540336"/>
      </p:ext>
    </p:extLst>
  </p:cSld>
  <p:clrMapOvr>
    <a:masterClrMapping/>
  </p:clrMapOvr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284637"/>
      </p:ext>
    </p:extLst>
  </p:cSld>
  <p:clrMapOvr>
    <a:masterClrMapping/>
  </p:clrMapOvr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297009"/>
      </p:ext>
    </p:extLst>
  </p:cSld>
  <p:clrMapOvr>
    <a:masterClrMapping/>
  </p:clrMapOvr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770789"/>
      </p:ext>
    </p:extLst>
  </p:cSld>
  <p:clrMapOvr>
    <a:masterClrMapping/>
  </p:clrMapOvr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276117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24266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1736890"/>
      </p:ext>
    </p:extLst>
  </p:cSld>
  <p:clrMapOvr>
    <a:masterClrMapping/>
  </p:clrMapOvr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561859855"/>
      </p:ext>
    </p:extLst>
  </p:cSld>
  <p:clrMapOvr>
    <a:masterClrMapping/>
  </p:clrMapOvr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30054915"/>
      </p:ext>
    </p:extLst>
  </p:cSld>
  <p:clrMapOvr>
    <a:masterClrMapping/>
  </p:clrMapOvr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3505259"/>
      </p:ext>
    </p:extLst>
  </p:cSld>
  <p:clrMapOvr>
    <a:masterClrMapping/>
  </p:clrMapOvr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625073317"/>
      </p:ext>
    </p:extLst>
  </p:cSld>
  <p:clrMapOvr>
    <a:masterClrMapping/>
  </p:clrMapOvr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381389"/>
      </p:ext>
    </p:extLst>
  </p:cSld>
  <p:clrMapOvr>
    <a:masterClrMapping/>
  </p:clrMapOvr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051842644"/>
      </p:ext>
    </p:extLst>
  </p:cSld>
  <p:clrMapOvr>
    <a:masterClrMapping/>
  </p:clrMapOvr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908366710"/>
      </p:ext>
    </p:extLst>
  </p:cSld>
  <p:clrMapOvr>
    <a:masterClrMapping/>
  </p:clrMapOvr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2562434"/>
      </p:ext>
    </p:extLst>
  </p:cSld>
  <p:clrMapOvr>
    <a:masterClrMapping/>
  </p:clrMapOvr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050717"/>
      </p:ext>
    </p:extLst>
  </p:cSld>
  <p:clrMapOvr>
    <a:masterClrMapping/>
  </p:clrMapOvr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52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1086776"/>
      </p:ext>
    </p:extLst>
  </p:cSld>
  <p:clrMapOvr>
    <a:masterClrMapping/>
  </p:clrMapOvr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688222"/>
      </p:ext>
    </p:extLst>
  </p:cSld>
  <p:clrMapOvr>
    <a:masterClrMapping/>
  </p:clrMapOvr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5324605"/>
      </p:ext>
    </p:extLst>
  </p:cSld>
  <p:clrMapOvr>
    <a:masterClrMapping/>
  </p:clrMapOvr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987189"/>
      </p:ext>
    </p:extLst>
  </p:cSld>
  <p:clrMapOvr>
    <a:masterClrMapping/>
  </p:clrMapOvr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40884562"/>
      </p:ext>
    </p:extLst>
  </p:cSld>
  <p:clrMapOvr>
    <a:masterClrMapping/>
  </p:clrMapOvr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7820096"/>
      </p:ext>
    </p:extLst>
  </p:cSld>
  <p:clrMapOvr>
    <a:masterClrMapping/>
  </p:clrMapOvr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9833586"/>
      </p:ext>
    </p:extLst>
  </p:cSld>
  <p:clrMapOvr>
    <a:masterClrMapping/>
  </p:clrMapOvr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31050"/>
      </p:ext>
    </p:extLst>
  </p:cSld>
  <p:clrMapOvr>
    <a:masterClrMapping/>
  </p:clrMapOvr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07527"/>
      </p:ext>
    </p:extLst>
  </p:cSld>
  <p:clrMapOvr>
    <a:masterClrMapping/>
  </p:clrMapOvr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559102698"/>
      </p:ext>
    </p:extLst>
  </p:cSld>
  <p:clrMapOvr>
    <a:masterClrMapping/>
  </p:clrMapOvr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769304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6328381"/>
      </p:ext>
    </p:extLst>
  </p:cSld>
  <p:clrMapOvr>
    <a:masterClrMapping/>
  </p:clrMapOvr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6397807"/>
      </p:ext>
    </p:extLst>
  </p:cSld>
  <p:clrMapOvr>
    <a:masterClrMapping/>
  </p:clrMapOvr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927494"/>
      </p:ext>
    </p:extLst>
  </p:cSld>
  <p:clrMapOvr>
    <a:masterClrMapping/>
  </p:clrMapOvr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16995693"/>
      </p:ext>
    </p:extLst>
  </p:cSld>
  <p:clrMapOvr>
    <a:masterClrMapping/>
  </p:clrMapOvr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771360073"/>
      </p:ext>
    </p:extLst>
  </p:cSld>
  <p:clrMapOvr>
    <a:masterClrMapping/>
  </p:clrMapOvr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96633"/>
      </p:ext>
    </p:extLst>
  </p:cSld>
  <p:clrMapOvr>
    <a:masterClrMapping/>
  </p:clrMapOvr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7403534"/>
      </p:ext>
    </p:extLst>
  </p:cSld>
  <p:clrMapOvr>
    <a:masterClrMapping/>
  </p:clrMapOvr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1403129"/>
      </p:ext>
    </p:extLst>
  </p:cSld>
  <p:clrMapOvr>
    <a:masterClrMapping/>
  </p:clrMapOvr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748489"/>
      </p:ext>
    </p:extLst>
  </p:cSld>
  <p:clrMapOvr>
    <a:masterClrMapping/>
  </p:clrMapOvr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090959"/>
      </p:ext>
    </p:extLst>
  </p:cSld>
  <p:clrMapOvr>
    <a:masterClrMapping/>
  </p:clrMapOvr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2466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1431440"/>
      </p:ext>
    </p:extLst>
  </p:cSld>
  <p:clrMapOvr>
    <a:masterClrMapping/>
  </p:clrMapOvr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048265"/>
      </p:ext>
    </p:extLst>
  </p:cSld>
  <p:clrMapOvr>
    <a:masterClrMapping/>
  </p:clrMapOvr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571091454"/>
      </p:ext>
    </p:extLst>
  </p:cSld>
  <p:clrMapOvr>
    <a:masterClrMapping/>
  </p:clrMapOvr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027204801"/>
      </p:ext>
    </p:extLst>
  </p:cSld>
  <p:clrMapOvr>
    <a:masterClrMapping/>
  </p:clrMapOvr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664341744"/>
      </p:ext>
    </p:extLst>
  </p:cSld>
  <p:clrMapOvr>
    <a:masterClrMapping/>
  </p:clrMapOvr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2514214"/>
      </p:ext>
    </p:extLst>
  </p:cSld>
  <p:clrMapOvr>
    <a:masterClrMapping/>
  </p:clrMapOvr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435730366"/>
      </p:ext>
    </p:extLst>
  </p:cSld>
  <p:clrMapOvr>
    <a:masterClrMapping/>
  </p:clrMapOvr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327645"/>
      </p:ext>
    </p:extLst>
  </p:cSld>
  <p:clrMapOvr>
    <a:masterClrMapping/>
  </p:clrMapOvr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499204085"/>
      </p:ext>
    </p:extLst>
  </p:cSld>
  <p:clrMapOvr>
    <a:masterClrMapping/>
  </p:clrMapOvr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09883056"/>
      </p:ext>
    </p:extLst>
  </p:cSld>
  <p:clrMapOvr>
    <a:masterClrMapping/>
  </p:clrMapOvr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08315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2331032"/>
      </p:ext>
    </p:extLst>
  </p:cSld>
  <p:clrMapOvr>
    <a:masterClrMapping/>
  </p:clrMapOvr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590130"/>
      </p:ext>
    </p:extLst>
  </p:cSld>
  <p:clrMapOvr>
    <a:masterClrMapping/>
  </p:clrMapOvr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177139"/>
      </p:ext>
    </p:extLst>
  </p:cSld>
  <p:clrMapOvr>
    <a:masterClrMapping/>
  </p:clrMapOvr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9245098"/>
      </p:ext>
    </p:extLst>
  </p:cSld>
  <p:clrMapOvr>
    <a:masterClrMapping/>
  </p:clrMapOvr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7781348"/>
      </p:ext>
    </p:extLst>
  </p:cSld>
  <p:clrMapOvr>
    <a:masterClrMapping/>
  </p:clrMapOvr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629079"/>
      </p:ext>
    </p:extLst>
  </p:cSld>
  <p:clrMapOvr>
    <a:masterClrMapping/>
  </p:clrMapOvr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036491822"/>
      </p:ext>
    </p:extLst>
  </p:cSld>
  <p:clrMapOvr>
    <a:masterClrMapping/>
  </p:clrMapOvr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9570026"/>
      </p:ext>
    </p:extLst>
  </p:cSld>
  <p:clrMapOvr>
    <a:masterClrMapping/>
  </p:clrMapOvr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722767"/>
      </p:ext>
    </p:extLst>
  </p:cSld>
  <p:clrMapOvr>
    <a:masterClrMapping/>
  </p:clrMapOvr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68675"/>
      </p:ext>
    </p:extLst>
  </p:cSld>
  <p:clrMapOvr>
    <a:masterClrMapping/>
  </p:clrMapOvr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57246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1622872"/>
      </p:ext>
    </p:extLst>
  </p:cSld>
  <p:clrMapOvr>
    <a:masterClrMapping/>
  </p:clrMapOvr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129748431"/>
      </p:ext>
    </p:extLst>
  </p:cSld>
  <p:clrMapOvr>
    <a:masterClrMapping/>
  </p:clrMapOvr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52313279"/>
      </p:ext>
    </p:extLst>
  </p:cSld>
  <p:clrMapOvr>
    <a:masterClrMapping/>
  </p:clrMapOvr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6131704"/>
      </p:ext>
    </p:extLst>
  </p:cSld>
  <p:clrMapOvr>
    <a:masterClrMapping/>
  </p:clrMapOvr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3895752"/>
      </p:ext>
    </p:extLst>
  </p:cSld>
  <p:clrMapOvr>
    <a:masterClrMapping/>
  </p:clrMapOvr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028913763"/>
      </p:ext>
    </p:extLst>
  </p:cSld>
  <p:clrMapOvr>
    <a:masterClrMapping/>
  </p:clrMapOvr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077947347"/>
      </p:ext>
    </p:extLst>
  </p:cSld>
  <p:clrMapOvr>
    <a:masterClrMapping/>
  </p:clrMapOvr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829159"/>
      </p:ext>
    </p:extLst>
  </p:cSld>
  <p:clrMapOvr>
    <a:masterClrMapping/>
  </p:clrMapOvr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2445937"/>
      </p:ext>
    </p:extLst>
  </p:cSld>
  <p:clrMapOvr>
    <a:masterClrMapping/>
  </p:clrMapOvr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5475320"/>
      </p:ext>
    </p:extLst>
  </p:cSld>
  <p:clrMapOvr>
    <a:masterClrMapping/>
  </p:clrMapOvr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66525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8254912"/>
      </p:ext>
    </p:extLst>
  </p:cSld>
  <p:clrMapOvr>
    <a:masterClrMapping/>
  </p:clrMapOvr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973053"/>
      </p:ext>
    </p:extLst>
  </p:cSld>
  <p:clrMapOvr>
    <a:masterClrMapping/>
  </p:clrMapOvr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219427"/>
      </p:ext>
    </p:extLst>
  </p:cSld>
  <p:clrMapOvr>
    <a:masterClrMapping/>
  </p:clrMapOvr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443417"/>
      </p:ext>
    </p:extLst>
  </p:cSld>
  <p:clrMapOvr>
    <a:masterClrMapping/>
  </p:clrMapOvr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514543466"/>
      </p:ext>
    </p:extLst>
  </p:cSld>
  <p:clrMapOvr>
    <a:masterClrMapping/>
  </p:clrMapOvr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75824164"/>
      </p:ext>
    </p:extLst>
  </p:cSld>
  <p:clrMapOvr>
    <a:masterClrMapping/>
  </p:clrMapOvr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419580781"/>
      </p:ext>
    </p:extLst>
  </p:cSld>
  <p:clrMapOvr>
    <a:masterClrMapping/>
  </p:clrMapOvr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5443948"/>
      </p:ext>
    </p:extLst>
  </p:cSld>
  <p:clrMapOvr>
    <a:masterClrMapping/>
  </p:clrMapOvr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560048045"/>
      </p:ext>
    </p:extLst>
  </p:cSld>
  <p:clrMapOvr>
    <a:masterClrMapping/>
  </p:clrMapOvr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275590"/>
      </p:ext>
    </p:extLst>
  </p:cSld>
  <p:clrMapOvr>
    <a:masterClrMapping/>
  </p:clrMapOvr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0790161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433655"/>
      </p:ext>
    </p:extLst>
  </p:cSld>
  <p:clrMapOvr>
    <a:masterClrMapping/>
  </p:clrMapOvr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67084784"/>
      </p:ext>
    </p:extLst>
  </p:cSld>
  <p:clrMapOvr>
    <a:masterClrMapping/>
  </p:clrMapOvr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790367"/>
      </p:ext>
    </p:extLst>
  </p:cSld>
  <p:clrMapOvr>
    <a:masterClrMapping/>
  </p:clrMapOvr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542942"/>
      </p:ext>
    </p:extLst>
  </p:cSld>
  <p:clrMapOvr>
    <a:masterClrMapping/>
  </p:clrMapOvr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38600"/>
      </p:ext>
    </p:extLst>
  </p:cSld>
  <p:clrMapOvr>
    <a:masterClrMapping/>
  </p:clrMapOvr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7859110"/>
      </p:ext>
    </p:extLst>
  </p:cSld>
  <p:clrMapOvr>
    <a:masterClrMapping/>
  </p:clrMapOvr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4235976"/>
      </p:ext>
    </p:extLst>
  </p:cSld>
  <p:clrMapOvr>
    <a:masterClrMapping/>
  </p:clrMapOvr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184434"/>
      </p:ext>
    </p:extLst>
  </p:cSld>
  <p:clrMapOvr>
    <a:masterClrMapping/>
  </p:clrMapOvr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573143393"/>
      </p:ext>
    </p:extLst>
  </p:cSld>
  <p:clrMapOvr>
    <a:masterClrMapping/>
  </p:clrMapOvr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7875595"/>
      </p:ext>
    </p:extLst>
  </p:cSld>
  <p:clrMapOvr>
    <a:masterClrMapping/>
  </p:clrMapOvr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7608488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544284"/>
      </p:ext>
    </p:extLst>
  </p:cSld>
  <p:clrMapOvr>
    <a:masterClrMapping/>
  </p:clrMapOvr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526804"/>
      </p:ext>
    </p:extLst>
  </p:cSld>
  <p:clrMapOvr>
    <a:masterClrMapping/>
  </p:clrMapOvr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313484"/>
      </p:ext>
    </p:extLst>
  </p:cSld>
  <p:clrMapOvr>
    <a:masterClrMapping/>
  </p:clrMapOvr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591096617"/>
      </p:ext>
    </p:extLst>
  </p:cSld>
  <p:clrMapOvr>
    <a:masterClrMapping/>
  </p:clrMapOvr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880444"/>
      </p:ext>
    </p:extLst>
  </p:cSld>
  <p:clrMapOvr>
    <a:masterClrMapping/>
  </p:clrMapOvr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1905359"/>
      </p:ext>
    </p:extLst>
  </p:cSld>
  <p:clrMapOvr>
    <a:masterClrMapping/>
  </p:clrMapOvr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8050581"/>
      </p:ext>
    </p:extLst>
  </p:cSld>
  <p:clrMapOvr>
    <a:masterClrMapping/>
  </p:clrMapOvr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855224876"/>
      </p:ext>
    </p:extLst>
  </p:cSld>
  <p:clrMapOvr>
    <a:masterClrMapping/>
  </p:clrMapOvr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82247166"/>
      </p:ext>
    </p:extLst>
  </p:cSld>
  <p:clrMapOvr>
    <a:masterClrMapping/>
  </p:clrMapOvr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545965"/>
      </p:ext>
    </p:extLst>
  </p:cSld>
  <p:clrMapOvr>
    <a:masterClrMapping/>
  </p:clrMapOvr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034606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326744"/>
      </p:ext>
    </p:extLst>
  </p:cSld>
  <p:clrMapOvr>
    <a:masterClrMapping/>
  </p:clrMapOvr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3209789"/>
      </p:ext>
    </p:extLst>
  </p:cSld>
  <p:clrMapOvr>
    <a:masterClrMapping/>
  </p:clrMapOvr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816491"/>
      </p:ext>
    </p:extLst>
  </p:cSld>
  <p:clrMapOvr>
    <a:masterClrMapping/>
  </p:clrMapOvr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915511"/>
      </p:ext>
    </p:extLst>
  </p:cSld>
  <p:clrMapOvr>
    <a:masterClrMapping/>
  </p:clrMapOvr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6371"/>
      </p:ext>
    </p:extLst>
  </p:cSld>
  <p:clrMapOvr>
    <a:masterClrMapping/>
  </p:clrMapOvr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869657"/>
      </p:ext>
    </p:extLst>
  </p:cSld>
  <p:clrMapOvr>
    <a:masterClrMapping/>
  </p:clrMapOvr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900634071"/>
      </p:ext>
    </p:extLst>
  </p:cSld>
  <p:clrMapOvr>
    <a:masterClrMapping/>
  </p:clrMapOvr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9745464"/>
      </p:ext>
    </p:extLst>
  </p:cSld>
  <p:clrMapOvr>
    <a:masterClrMapping/>
  </p:clrMapOvr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314190249"/>
      </p:ext>
    </p:extLst>
  </p:cSld>
  <p:clrMapOvr>
    <a:masterClrMapping/>
  </p:clrMapOvr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9711496"/>
      </p:ext>
    </p:extLst>
  </p:cSld>
  <p:clrMapOvr>
    <a:masterClrMapping/>
  </p:clrMapOvr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14482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05125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6430739"/>
      </p:ext>
    </p:extLst>
  </p:cSld>
  <p:clrMapOvr>
    <a:masterClrMapping/>
  </p:clrMapOvr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939573"/>
      </p:ext>
    </p:extLst>
  </p:cSld>
  <p:clrMapOvr>
    <a:masterClrMapping/>
  </p:clrMapOvr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0242401"/>
      </p:ext>
    </p:extLst>
  </p:cSld>
  <p:clrMapOvr>
    <a:masterClrMapping/>
  </p:clrMapOvr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188078327"/>
      </p:ext>
    </p:extLst>
  </p:cSld>
  <p:clrMapOvr>
    <a:masterClrMapping/>
  </p:clrMapOvr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776307"/>
      </p:ext>
    </p:extLst>
  </p:cSld>
  <p:clrMapOvr>
    <a:masterClrMapping/>
  </p:clrMapOvr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480640"/>
      </p:ext>
    </p:extLst>
  </p:cSld>
  <p:clrMapOvr>
    <a:masterClrMapping/>
  </p:clrMapOvr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480006"/>
      </p:ext>
    </p:extLst>
  </p:cSld>
  <p:clrMapOvr>
    <a:masterClrMapping/>
  </p:clrMapOvr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50411992"/>
      </p:ext>
    </p:extLst>
  </p:cSld>
  <p:clrMapOvr>
    <a:masterClrMapping/>
  </p:clrMapOvr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8366978"/>
      </p:ext>
    </p:extLst>
  </p:cSld>
  <p:clrMapOvr>
    <a:masterClrMapping/>
  </p:clrMapOvr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476991"/>
      </p:ext>
    </p:extLst>
  </p:cSld>
  <p:clrMapOvr>
    <a:masterClrMapping/>
  </p:clrMapOvr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72691629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tx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tx2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tx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tx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tx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121681"/>
      </p:ext>
    </p:extLst>
  </p:cSld>
  <p:clrMapOvr>
    <a:masterClrMapping/>
  </p:clrMapOvr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3334"/>
      </p:ext>
    </p:extLst>
  </p:cSld>
  <p:clrMapOvr>
    <a:masterClrMapping/>
  </p:clrMapOvr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0013636"/>
      </p:ext>
    </p:extLst>
  </p:cSld>
  <p:clrMapOvr>
    <a:masterClrMapping/>
  </p:clrMapOvr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22888"/>
      </p:ext>
    </p:extLst>
  </p:cSld>
  <p:clrMapOvr>
    <a:masterClrMapping/>
  </p:clrMapOvr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985121"/>
      </p:ext>
    </p:extLst>
  </p:cSld>
  <p:clrMapOvr>
    <a:masterClrMapping/>
  </p:clrMapOvr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6578237"/>
      </p:ext>
    </p:extLst>
  </p:cSld>
  <p:clrMapOvr>
    <a:masterClrMapping/>
  </p:clrMapOvr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7877380"/>
      </p:ext>
    </p:extLst>
  </p:cSld>
  <p:clrMapOvr>
    <a:masterClrMapping/>
  </p:clrMapOvr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6354475"/>
      </p:ext>
    </p:extLst>
  </p:cSld>
  <p:clrMapOvr>
    <a:masterClrMapping/>
  </p:clrMapOvr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1035852"/>
      </p:ext>
    </p:extLst>
  </p:cSld>
  <p:clrMapOvr>
    <a:masterClrMapping/>
  </p:clrMapOvr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065030087"/>
      </p:ext>
    </p:extLst>
  </p:cSld>
  <p:clrMapOvr>
    <a:masterClrMapping/>
  </p:clrMapOvr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07405618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tx2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95472"/>
      </p:ext>
    </p:extLst>
  </p:cSld>
  <p:clrMapOvr>
    <a:masterClrMapping/>
  </p:clrMapOvr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088009"/>
      </p:ext>
    </p:extLst>
  </p:cSld>
  <p:clrMapOvr>
    <a:masterClrMapping/>
  </p:clrMapOvr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5267330"/>
      </p:ext>
    </p:extLst>
  </p:cSld>
  <p:clrMapOvr>
    <a:masterClrMapping/>
  </p:clrMapOvr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82465076"/>
      </p:ext>
    </p:extLst>
  </p:cSld>
  <p:clrMapOvr>
    <a:masterClrMapping/>
  </p:clrMapOvr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392067"/>
      </p:ext>
    </p:extLst>
  </p:cSld>
  <p:clrMapOvr>
    <a:masterClrMapping/>
  </p:clrMapOvr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172382"/>
      </p:ext>
    </p:extLst>
  </p:cSld>
  <p:clrMapOvr>
    <a:masterClrMapping/>
  </p:clrMapOvr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107744"/>
      </p:ext>
    </p:extLst>
  </p:cSld>
  <p:clrMapOvr>
    <a:masterClrMapping/>
  </p:clrMapOvr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440647"/>
      </p:ext>
    </p:extLst>
  </p:cSld>
  <p:clrMapOvr>
    <a:masterClrMapping/>
  </p:clrMapOvr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326110563"/>
      </p:ext>
    </p:extLst>
  </p:cSld>
  <p:clrMapOvr>
    <a:masterClrMapping/>
  </p:clrMapOvr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130674125"/>
      </p:ext>
    </p:extLst>
  </p:cSld>
  <p:clrMapOvr>
    <a:masterClrMapping/>
  </p:clrMapOvr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32721846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lt gray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tx2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618942"/>
      </p:ext>
    </p:extLst>
  </p:cSld>
  <p:clrMapOvr>
    <a:masterClrMapping/>
  </p:clrMapOvr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56509183"/>
      </p:ext>
    </p:extLst>
  </p:cSld>
  <p:clrMapOvr>
    <a:masterClrMapping/>
  </p:clrMapOvr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313881696"/>
      </p:ext>
    </p:extLst>
  </p:cSld>
  <p:clrMapOvr>
    <a:masterClrMapping/>
  </p:clrMapOvr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874301"/>
      </p:ext>
    </p:extLst>
  </p:cSld>
  <p:clrMapOvr>
    <a:masterClrMapping/>
  </p:clrMapOvr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1469945"/>
      </p:ext>
    </p:extLst>
  </p:cSld>
  <p:clrMapOvr>
    <a:masterClrMapping/>
  </p:clrMapOvr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297987820"/>
      </p:ext>
    </p:extLst>
  </p:cSld>
  <p:clrMapOvr>
    <a:masterClrMapping/>
  </p:clrMapOvr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225456"/>
      </p:ext>
    </p:extLst>
  </p:cSld>
  <p:clrMapOvr>
    <a:masterClrMapping/>
  </p:clrMapOvr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751968"/>
      </p:ext>
    </p:extLst>
  </p:cSld>
  <p:clrMapOvr>
    <a:masterClrMapping/>
  </p:clrMapOvr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137777"/>
      </p:ext>
    </p:extLst>
  </p:cSld>
  <p:clrMapOvr>
    <a:masterClrMapping/>
  </p:clrMapOvr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4098144"/>
      </p:ext>
    </p:extLst>
  </p:cSld>
  <p:clrMapOvr>
    <a:masterClrMapping/>
  </p:clrMapOvr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419333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lt gray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tx2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257726"/>
      </p:ext>
    </p:extLst>
  </p:cSld>
  <p:clrMapOvr>
    <a:masterClrMapping/>
  </p:clrMapOvr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39156"/>
      </p:ext>
    </p:extLst>
  </p:cSld>
  <p:clrMapOvr>
    <a:masterClrMapping/>
  </p:clrMapOvr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36156513"/>
      </p:ext>
    </p:extLst>
  </p:cSld>
  <p:clrMapOvr>
    <a:masterClrMapping/>
  </p:clrMapOvr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9776485"/>
      </p:ext>
    </p:extLst>
  </p:cSld>
  <p:clrMapOvr>
    <a:masterClrMapping/>
  </p:clrMapOvr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3981165"/>
      </p:ext>
    </p:extLst>
  </p:cSld>
  <p:clrMapOvr>
    <a:masterClrMapping/>
  </p:clrMapOvr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08638"/>
      </p:ext>
    </p:extLst>
  </p:cSld>
  <p:clrMapOvr>
    <a:masterClrMapping/>
  </p:clrMapOvr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57337"/>
      </p:ext>
    </p:extLst>
  </p:cSld>
  <p:clrMapOvr>
    <a:masterClrMapping/>
  </p:clrMapOvr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181499478"/>
      </p:ext>
    </p:extLst>
  </p:cSld>
  <p:clrMapOvr>
    <a:masterClrMapping/>
  </p:clrMapOvr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8585969"/>
      </p:ext>
    </p:extLst>
  </p:cSld>
  <p:clrMapOvr>
    <a:masterClrMapping/>
  </p:clrMapOvr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296836"/>
      </p:ext>
    </p:extLst>
  </p:cSld>
  <p:clrMapOvr>
    <a:masterClrMapping/>
  </p:clrMapOvr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607239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tx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869190"/>
      </p:ext>
    </p:extLst>
  </p:cSld>
  <p:clrMapOvr>
    <a:masterClrMapping/>
  </p:clrMapOvr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973944805"/>
      </p:ext>
    </p:extLst>
  </p:cSld>
  <p:clrMapOvr>
    <a:masterClrMapping/>
  </p:clrMapOvr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680887586"/>
      </p:ext>
    </p:extLst>
  </p:cSld>
  <p:clrMapOvr>
    <a:masterClrMapping/>
  </p:clrMapOvr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256070"/>
      </p:ext>
    </p:extLst>
  </p:cSld>
  <p:clrMapOvr>
    <a:masterClrMapping/>
  </p:clrMapOvr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9251730"/>
      </p:ext>
    </p:extLst>
  </p:cSld>
  <p:clrMapOvr>
    <a:masterClrMapping/>
  </p:clrMapOvr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4441371"/>
      </p:ext>
    </p:extLst>
  </p:cSld>
  <p:clrMapOvr>
    <a:masterClrMapping/>
  </p:clrMapOvr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10962"/>
      </p:ext>
    </p:extLst>
  </p:cSld>
  <p:clrMapOvr>
    <a:masterClrMapping/>
  </p:clrMapOvr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396285"/>
      </p:ext>
    </p:extLst>
  </p:cSld>
  <p:clrMapOvr>
    <a:masterClrMapping/>
  </p:clrMapOvr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165670"/>
      </p:ext>
    </p:extLst>
  </p:cSld>
  <p:clrMapOvr>
    <a:masterClrMapping/>
  </p:clrMapOvr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27798"/>
      </p:ext>
    </p:extLst>
  </p:cSld>
  <p:clrMapOvr>
    <a:masterClrMapping/>
  </p:clrMapOvr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7583073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4373574"/>
      </p:ext>
    </p:extLst>
  </p:cSld>
  <p:clrMapOvr>
    <a:masterClrMapping/>
  </p:clrMapOvr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125636332"/>
      </p:ext>
    </p:extLst>
  </p:cSld>
  <p:clrMapOvr>
    <a:masterClrMapping/>
  </p:clrMapOvr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009089364"/>
      </p:ext>
    </p:extLst>
  </p:cSld>
  <p:clrMapOvr>
    <a:masterClrMapping/>
  </p:clrMapOvr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57282355"/>
      </p:ext>
    </p:extLst>
  </p:cSld>
  <p:clrMapOvr>
    <a:masterClrMapping/>
  </p:clrMapOvr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253826445"/>
      </p:ext>
    </p:extLst>
  </p:cSld>
  <p:clrMapOvr>
    <a:masterClrMapping/>
  </p:clrMapOvr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214623"/>
      </p:ext>
    </p:extLst>
  </p:cSld>
  <p:clrMapOvr>
    <a:masterClrMapping/>
  </p:clrMapOvr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8017090"/>
      </p:ext>
    </p:extLst>
  </p:cSld>
  <p:clrMapOvr>
    <a:masterClrMapping/>
  </p:clrMapOvr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025251197"/>
      </p:ext>
    </p:extLst>
  </p:cSld>
  <p:clrMapOvr>
    <a:masterClrMapping/>
  </p:clrMapOvr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568160"/>
      </p:ext>
    </p:extLst>
  </p:cSld>
  <p:clrMapOvr>
    <a:masterClrMapping/>
  </p:clrMapOvr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916711"/>
      </p:ext>
    </p:extLst>
  </p:cSld>
  <p:clrMapOvr>
    <a:masterClrMapping/>
  </p:clrMapOvr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6361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4543250"/>
      </p:ext>
    </p:extLst>
  </p:cSld>
  <p:clrMapOvr>
    <a:masterClrMapping/>
  </p:clrMapOvr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8030723"/>
      </p:ext>
    </p:extLst>
  </p:cSld>
  <p:clrMapOvr>
    <a:masterClrMapping/>
  </p:clrMapOvr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7009599"/>
      </p:ext>
    </p:extLst>
  </p:cSld>
  <p:clrMapOvr>
    <a:masterClrMapping/>
  </p:clrMapOvr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056708"/>
      </p:ext>
    </p:extLst>
  </p:cSld>
  <p:clrMapOvr>
    <a:masterClrMapping/>
  </p:clrMapOvr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0321300"/>
      </p:ext>
    </p:extLst>
  </p:cSld>
  <p:clrMapOvr>
    <a:masterClrMapping/>
  </p:clrMapOvr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1828694"/>
      </p:ext>
    </p:extLst>
  </p:cSld>
  <p:clrMapOvr>
    <a:masterClrMapping/>
  </p:clrMapOvr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6731409"/>
      </p:ext>
    </p:extLst>
  </p:cSld>
  <p:clrMapOvr>
    <a:masterClrMapping/>
  </p:clrMapOvr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60611"/>
      </p:ext>
    </p:extLst>
  </p:cSld>
  <p:clrMapOvr>
    <a:masterClrMapping/>
  </p:clrMapOvr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950027"/>
      </p:ext>
    </p:extLst>
  </p:cSld>
  <p:clrMapOvr>
    <a:masterClrMapping/>
  </p:clrMapOvr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50848711"/>
      </p:ext>
    </p:extLst>
  </p:cSld>
  <p:clrMapOvr>
    <a:masterClrMapping/>
  </p:clrMapOvr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102439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9364173"/>
      </p:ext>
    </p:extLst>
  </p:cSld>
  <p:clrMapOvr>
    <a:masterClrMapping/>
  </p:clrMapOvr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5972546"/>
      </p:ext>
    </p:extLst>
  </p:cSld>
  <p:clrMapOvr>
    <a:masterClrMapping/>
  </p:clrMapOvr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8315441"/>
      </p:ext>
    </p:extLst>
  </p:cSld>
  <p:clrMapOvr>
    <a:masterClrMapping/>
  </p:clrMapOvr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981851942"/>
      </p:ext>
    </p:extLst>
  </p:cSld>
  <p:clrMapOvr>
    <a:masterClrMapping/>
  </p:clrMapOvr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917491527"/>
      </p:ext>
    </p:extLst>
  </p:cSld>
  <p:clrMapOvr>
    <a:masterClrMapping/>
  </p:clrMapOvr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187494"/>
      </p:ext>
    </p:extLst>
  </p:cSld>
  <p:clrMapOvr>
    <a:masterClrMapping/>
  </p:clrMapOvr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4569903"/>
      </p:ext>
    </p:extLst>
  </p:cSld>
  <p:clrMapOvr>
    <a:masterClrMapping/>
  </p:clrMapOvr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304511"/>
      </p:ext>
    </p:extLst>
  </p:cSld>
  <p:clrMapOvr>
    <a:masterClrMapping/>
  </p:clrMapOvr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196912"/>
      </p:ext>
    </p:extLst>
  </p:cSld>
  <p:clrMapOvr>
    <a:masterClrMapping/>
  </p:clrMapOvr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813241"/>
      </p:ext>
    </p:extLst>
  </p:cSld>
  <p:clrMapOvr>
    <a:masterClrMapping/>
  </p:clrMapOvr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3153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7876186"/>
      </p:ext>
    </p:extLst>
  </p:cSld>
  <p:clrMapOvr>
    <a:masterClrMapping/>
  </p:clrMapOvr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764383"/>
      </p:ext>
    </p:extLst>
  </p:cSld>
  <p:clrMapOvr>
    <a:masterClrMapping/>
  </p:clrMapOvr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791518927"/>
      </p:ext>
    </p:extLst>
  </p:cSld>
  <p:clrMapOvr>
    <a:masterClrMapping/>
  </p:clrMapOvr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70848273"/>
      </p:ext>
    </p:extLst>
  </p:cSld>
  <p:clrMapOvr>
    <a:masterClrMapping/>
  </p:clrMapOvr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615118362"/>
      </p:ext>
    </p:extLst>
  </p:cSld>
  <p:clrMapOvr>
    <a:masterClrMapping/>
  </p:clrMapOvr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7256212"/>
      </p:ext>
    </p:extLst>
  </p:cSld>
  <p:clrMapOvr>
    <a:masterClrMapping/>
  </p:clrMapOvr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19713529"/>
      </p:ext>
    </p:extLst>
  </p:cSld>
  <p:clrMapOvr>
    <a:masterClrMapping/>
  </p:clrMapOvr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134364"/>
      </p:ext>
    </p:extLst>
  </p:cSld>
  <p:clrMapOvr>
    <a:masterClrMapping/>
  </p:clrMapOvr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350307909"/>
      </p:ext>
    </p:extLst>
  </p:cSld>
  <p:clrMapOvr>
    <a:masterClrMapping/>
  </p:clrMapOvr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46633816"/>
      </p:ext>
    </p:extLst>
  </p:cSld>
  <p:clrMapOvr>
    <a:masterClrMapping/>
  </p:clrMapOvr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1709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86804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482517488"/>
      </p:ext>
    </p:extLst>
  </p:cSld>
  <p:clrMapOvr>
    <a:masterClrMapping/>
  </p:clrMapOvr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565820"/>
      </p:ext>
    </p:extLst>
  </p:cSld>
  <p:clrMapOvr>
    <a:masterClrMapping/>
  </p:clrMapOvr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26925"/>
      </p:ext>
    </p:extLst>
  </p:cSld>
  <p:clrMapOvr>
    <a:masterClrMapping/>
  </p:clrMapOvr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3948896"/>
      </p:ext>
    </p:extLst>
  </p:cSld>
  <p:clrMapOvr>
    <a:masterClrMapping/>
  </p:clrMapOvr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9714723"/>
      </p:ext>
    </p:extLst>
  </p:cSld>
  <p:clrMapOvr>
    <a:masterClrMapping/>
  </p:clrMapOvr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29249"/>
      </p:ext>
    </p:extLst>
  </p:cSld>
  <p:clrMapOvr>
    <a:masterClrMapping/>
  </p:clrMapOvr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097193498"/>
      </p:ext>
    </p:extLst>
  </p:cSld>
  <p:clrMapOvr>
    <a:masterClrMapping/>
  </p:clrMapOvr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086167"/>
      </p:ext>
    </p:extLst>
  </p:cSld>
  <p:clrMapOvr>
    <a:masterClrMapping/>
  </p:clrMapOvr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36695451"/>
      </p:ext>
    </p:extLst>
  </p:cSld>
  <p:clrMapOvr>
    <a:masterClrMapping/>
  </p:clrMapOvr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576454"/>
      </p:ext>
    </p:extLst>
  </p:cSld>
  <p:clrMapOvr>
    <a:masterClrMapping/>
  </p:clrMapOvr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5845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376228"/>
      </p:ext>
    </p:extLst>
  </p:cSld>
  <p:clrMapOvr>
    <a:masterClrMapping/>
  </p:clrMapOvr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44940356"/>
      </p:ext>
    </p:extLst>
  </p:cSld>
  <p:clrMapOvr>
    <a:masterClrMapping/>
  </p:clrMapOvr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5460724"/>
      </p:ext>
    </p:extLst>
  </p:cSld>
  <p:clrMapOvr>
    <a:masterClrMapping/>
  </p:clrMapOvr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381040"/>
      </p:ext>
    </p:extLst>
  </p:cSld>
  <p:clrMapOvr>
    <a:masterClrMapping/>
  </p:clrMapOvr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4151105"/>
      </p:ext>
    </p:extLst>
  </p:cSld>
  <p:clrMapOvr>
    <a:masterClrMapping/>
  </p:clrMapOvr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143518667"/>
      </p:ext>
    </p:extLst>
  </p:cSld>
  <p:clrMapOvr>
    <a:masterClrMapping/>
  </p:clrMapOvr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85809588"/>
      </p:ext>
    </p:extLst>
  </p:cSld>
  <p:clrMapOvr>
    <a:masterClrMapping/>
  </p:clrMapOvr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37293"/>
      </p:ext>
    </p:extLst>
  </p:cSld>
  <p:clrMapOvr>
    <a:masterClrMapping/>
  </p:clrMapOvr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2830612"/>
      </p:ext>
    </p:extLst>
  </p:cSld>
  <p:clrMapOvr>
    <a:masterClrMapping/>
  </p:clrMapOvr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9980154"/>
      </p:ext>
    </p:extLst>
  </p:cSld>
  <p:clrMapOvr>
    <a:masterClrMapping/>
  </p:clrMapOvr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4551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9514705"/>
      </p:ext>
    </p:extLst>
  </p:cSld>
  <p:clrMapOvr>
    <a:masterClrMapping/>
  </p:clrMapOvr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819121"/>
      </p:ext>
    </p:extLst>
  </p:cSld>
  <p:clrMapOvr>
    <a:masterClrMapping/>
  </p:clrMapOvr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442710"/>
      </p:ext>
    </p:extLst>
  </p:cSld>
  <p:clrMapOvr>
    <a:masterClrMapping/>
  </p:clrMapOvr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869939"/>
      </p:ext>
    </p:extLst>
  </p:cSld>
  <p:clrMapOvr>
    <a:masterClrMapping/>
  </p:clrMapOvr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925479433"/>
      </p:ext>
    </p:extLst>
  </p:cSld>
  <p:clrMapOvr>
    <a:masterClrMapping/>
  </p:clrMapOvr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10048276"/>
      </p:ext>
    </p:extLst>
  </p:cSld>
  <p:clrMapOvr>
    <a:masterClrMapping/>
  </p:clrMapOvr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792588485"/>
      </p:ext>
    </p:extLst>
  </p:cSld>
  <p:clrMapOvr>
    <a:masterClrMapping/>
  </p:clrMapOvr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1701678"/>
      </p:ext>
    </p:extLst>
  </p:cSld>
  <p:clrMapOvr>
    <a:masterClrMapping/>
  </p:clrMapOvr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93540497"/>
      </p:ext>
    </p:extLst>
  </p:cSld>
  <p:clrMapOvr>
    <a:masterClrMapping/>
  </p:clrMapOvr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011726"/>
      </p:ext>
    </p:extLst>
  </p:cSld>
  <p:clrMapOvr>
    <a:masterClrMapping/>
  </p:clrMapOvr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33700138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7095138"/>
      </p:ext>
    </p:extLst>
  </p:cSld>
  <p:clrMapOvr>
    <a:masterClrMapping/>
  </p:clrMapOvr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81601472"/>
      </p:ext>
    </p:extLst>
  </p:cSld>
  <p:clrMapOvr>
    <a:masterClrMapping/>
  </p:clrMapOvr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67741"/>
      </p:ext>
    </p:extLst>
  </p:cSld>
  <p:clrMapOvr>
    <a:masterClrMapping/>
  </p:clrMapOvr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125602"/>
      </p:ext>
    </p:extLst>
  </p:cSld>
  <p:clrMapOvr>
    <a:masterClrMapping/>
  </p:clrMapOvr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222209"/>
      </p:ext>
    </p:extLst>
  </p:cSld>
  <p:clrMapOvr>
    <a:masterClrMapping/>
  </p:clrMapOvr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5125322"/>
      </p:ext>
    </p:extLst>
  </p:cSld>
  <p:clrMapOvr>
    <a:masterClrMapping/>
  </p:clrMapOvr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1664016"/>
      </p:ext>
    </p:extLst>
  </p:cSld>
  <p:clrMapOvr>
    <a:masterClrMapping/>
  </p:clrMapOvr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777905"/>
      </p:ext>
    </p:extLst>
  </p:cSld>
  <p:clrMapOvr>
    <a:masterClrMapping/>
  </p:clrMapOvr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195687996"/>
      </p:ext>
    </p:extLst>
  </p:cSld>
  <p:clrMapOvr>
    <a:masterClrMapping/>
  </p:clrMapOvr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4039322"/>
      </p:ext>
    </p:extLst>
  </p:cSld>
  <p:clrMapOvr>
    <a:masterClrMapping/>
  </p:clrMapOvr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402373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193"/>
      </p:ext>
    </p:extLst>
  </p:cSld>
  <p:clrMapOvr>
    <a:masterClrMapping/>
  </p:clrMapOvr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827046"/>
      </p:ext>
    </p:extLst>
  </p:cSld>
  <p:clrMapOvr>
    <a:masterClrMapping/>
  </p:clrMapOvr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11095"/>
      </p:ext>
    </p:extLst>
  </p:cSld>
  <p:clrMapOvr>
    <a:masterClrMapping/>
  </p:clrMapOvr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204390092"/>
      </p:ext>
    </p:extLst>
  </p:cSld>
  <p:clrMapOvr>
    <a:masterClrMapping/>
  </p:clrMapOvr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15845075"/>
      </p:ext>
    </p:extLst>
  </p:cSld>
  <p:clrMapOvr>
    <a:masterClrMapping/>
  </p:clrMapOvr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1284035"/>
      </p:ext>
    </p:extLst>
  </p:cSld>
  <p:clrMapOvr>
    <a:masterClrMapping/>
  </p:clrMapOvr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2808689"/>
      </p:ext>
    </p:extLst>
  </p:cSld>
  <p:clrMapOvr>
    <a:masterClrMapping/>
  </p:clrMapOvr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186790374"/>
      </p:ext>
    </p:extLst>
  </p:cSld>
  <p:clrMapOvr>
    <a:masterClrMapping/>
  </p:clrMapOvr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59265244"/>
      </p:ext>
    </p:extLst>
  </p:cSld>
  <p:clrMapOvr>
    <a:masterClrMapping/>
  </p:clrMapOvr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8129"/>
      </p:ext>
    </p:extLst>
  </p:cSld>
  <p:clrMapOvr>
    <a:masterClrMapping/>
  </p:clrMapOvr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461061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296974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15844"/>
      </p:ext>
    </p:extLst>
  </p:cSld>
  <p:clrMapOvr>
    <a:masterClrMapping/>
  </p:clrMapOvr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6740228"/>
      </p:ext>
    </p:extLst>
  </p:cSld>
  <p:clrMapOvr>
    <a:masterClrMapping/>
  </p:clrMapOvr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275171"/>
      </p:ext>
    </p:extLst>
  </p:cSld>
  <p:clrMapOvr>
    <a:masterClrMapping/>
  </p:clrMapOvr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442853"/>
      </p:ext>
    </p:extLst>
  </p:cSld>
  <p:clrMapOvr>
    <a:masterClrMapping/>
  </p:clrMapOvr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291352"/>
      </p:ext>
    </p:extLst>
  </p:cSld>
  <p:clrMapOvr>
    <a:masterClrMapping/>
  </p:clrMapOvr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87776"/>
      </p:ext>
    </p:extLst>
  </p:cSld>
  <p:clrMapOvr>
    <a:masterClrMapping/>
  </p:clrMapOvr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484453186"/>
      </p:ext>
    </p:extLst>
  </p:cSld>
  <p:clrMapOvr>
    <a:masterClrMapping/>
  </p:clrMapOvr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87061032"/>
      </p:ext>
    </p:extLst>
  </p:cSld>
  <p:clrMapOvr>
    <a:masterClrMapping/>
  </p:clrMapOvr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494803244"/>
      </p:ext>
    </p:extLst>
  </p:cSld>
  <p:clrMapOvr>
    <a:masterClrMapping/>
  </p:clrMapOvr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7262818"/>
      </p:ext>
    </p:extLst>
  </p:cSld>
  <p:clrMapOvr>
    <a:masterClrMapping/>
  </p:clrMapOvr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7273889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071107"/>
      </p:ext>
    </p:extLst>
  </p:cSld>
  <p:clrMapOvr>
    <a:masterClrMapping/>
  </p:clrMapOvr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614051"/>
      </p:ext>
    </p:extLst>
  </p:cSld>
  <p:clrMapOvr>
    <a:masterClrMapping/>
  </p:clrMapOvr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434089790"/>
      </p:ext>
    </p:extLst>
  </p:cSld>
  <p:clrMapOvr>
    <a:masterClrMapping/>
  </p:clrMapOvr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212142606"/>
      </p:ext>
    </p:extLst>
  </p:cSld>
  <p:clrMapOvr>
    <a:masterClrMapping/>
  </p:clrMapOvr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59553"/>
      </p:ext>
    </p:extLst>
  </p:cSld>
  <p:clrMapOvr>
    <a:masterClrMapping/>
  </p:clrMapOvr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245582"/>
      </p:ext>
    </p:extLst>
  </p:cSld>
  <p:clrMapOvr>
    <a:masterClrMapping/>
  </p:clrMapOvr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353128"/>
      </p:ext>
    </p:extLst>
  </p:cSld>
  <p:clrMapOvr>
    <a:masterClrMapping/>
  </p:clrMapOvr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653646"/>
      </p:ext>
    </p:extLst>
  </p:cSld>
  <p:clrMapOvr>
    <a:masterClrMapping/>
  </p:clrMapOvr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9970884"/>
      </p:ext>
    </p:extLst>
  </p:cSld>
  <p:clrMapOvr>
    <a:masterClrMapping/>
  </p:clrMapOvr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919512"/>
      </p:ext>
    </p:extLst>
  </p:cSld>
  <p:clrMapOvr>
    <a:masterClrMapping/>
  </p:clrMapOvr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71383873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4104993"/>
      </p:ext>
    </p:extLst>
  </p:cSld>
  <p:clrMapOvr>
    <a:masterClrMapping/>
  </p:clrMapOvr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9451349"/>
      </p:ext>
    </p:extLst>
  </p:cSld>
  <p:clrMapOvr>
    <a:masterClrMapping/>
  </p:clrMapOvr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7745560"/>
      </p:ext>
    </p:extLst>
  </p:cSld>
  <p:clrMapOvr>
    <a:masterClrMapping/>
  </p:clrMapOvr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891342"/>
      </p:ext>
    </p:extLst>
  </p:cSld>
  <p:clrMapOvr>
    <a:masterClrMapping/>
  </p:clrMapOvr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71812"/>
      </p:ext>
    </p:extLst>
  </p:cSld>
  <p:clrMapOvr>
    <a:masterClrMapping/>
  </p:clrMapOvr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210429851"/>
      </p:ext>
    </p:extLst>
  </p:cSld>
  <p:clrMapOvr>
    <a:masterClrMapping/>
  </p:clrMapOvr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9828622"/>
      </p:ext>
    </p:extLst>
  </p:cSld>
  <p:clrMapOvr>
    <a:masterClrMapping/>
  </p:clrMapOvr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3257929"/>
      </p:ext>
    </p:extLst>
  </p:cSld>
  <p:clrMapOvr>
    <a:masterClrMapping/>
  </p:clrMapOvr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0494281"/>
      </p:ext>
    </p:extLst>
  </p:cSld>
  <p:clrMapOvr>
    <a:masterClrMapping/>
  </p:clrMapOvr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336519834"/>
      </p:ext>
    </p:extLst>
  </p:cSld>
  <p:clrMapOvr>
    <a:masterClrMapping/>
  </p:clrMapOvr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7736455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2016765"/>
      </p:ext>
    </p:extLst>
  </p:cSld>
  <p:clrMapOvr>
    <a:masterClrMapping/>
  </p:clrMapOvr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524646"/>
      </p:ext>
    </p:extLst>
  </p:cSld>
  <p:clrMapOvr>
    <a:masterClrMapping/>
  </p:clrMapOvr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7628967"/>
      </p:ext>
    </p:extLst>
  </p:cSld>
  <p:clrMapOvr>
    <a:masterClrMapping/>
  </p:clrMapOvr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0028072"/>
      </p:ext>
    </p:extLst>
  </p:cSld>
  <p:clrMapOvr>
    <a:masterClrMapping/>
  </p:clrMapOvr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857778"/>
      </p:ext>
    </p:extLst>
  </p:cSld>
  <p:clrMapOvr>
    <a:masterClrMapping/>
  </p:clrMapOvr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31864"/>
      </p:ext>
    </p:extLst>
  </p:cSld>
  <p:clrMapOvr>
    <a:masterClrMapping/>
  </p:clrMapOvr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428316"/>
      </p:ext>
    </p:extLst>
  </p:cSld>
  <p:clrMapOvr>
    <a:masterClrMapping/>
  </p:clrMapOvr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216601"/>
      </p:ext>
    </p:extLst>
  </p:cSld>
  <p:clrMapOvr>
    <a:masterClrMapping/>
  </p:clrMapOvr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42306440"/>
      </p:ext>
    </p:extLst>
  </p:cSld>
  <p:clrMapOvr>
    <a:masterClrMapping/>
  </p:clrMapOvr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81613593"/>
      </p:ext>
    </p:extLst>
  </p:cSld>
  <p:clrMapOvr>
    <a:masterClrMapping/>
  </p:clrMapOvr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8823253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9042447"/>
      </p:ext>
    </p:extLst>
  </p:cSld>
  <p:clrMapOvr>
    <a:masterClrMapping/>
  </p:clrMapOvr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4582628"/>
      </p:ext>
    </p:extLst>
  </p:cSld>
  <p:clrMapOvr>
    <a:masterClrMapping/>
  </p:clrMapOvr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577089450"/>
      </p:ext>
    </p:extLst>
  </p:cSld>
  <p:clrMapOvr>
    <a:masterClrMapping/>
  </p:clrMapOvr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770900"/>
      </p:ext>
    </p:extLst>
  </p:cSld>
  <p:clrMapOvr>
    <a:masterClrMapping/>
  </p:clrMapOvr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249324210"/>
      </p:ext>
    </p:extLst>
  </p:cSld>
  <p:clrMapOvr>
    <a:masterClrMapping/>
  </p:clrMapOvr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2254430"/>
      </p:ext>
    </p:extLst>
  </p:cSld>
  <p:clrMapOvr>
    <a:masterClrMapping/>
  </p:clrMapOvr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6039570"/>
      </p:ext>
    </p:extLst>
  </p:cSld>
  <p:clrMapOvr>
    <a:masterClrMapping/>
  </p:clrMapOvr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105418"/>
      </p:ext>
    </p:extLst>
  </p:cSld>
  <p:clrMapOvr>
    <a:masterClrMapping/>
  </p:clrMapOvr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149575"/>
      </p:ext>
    </p:extLst>
  </p:cSld>
  <p:clrMapOvr>
    <a:masterClrMapping/>
  </p:clrMapOvr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8980518"/>
      </p:ext>
    </p:extLst>
  </p:cSld>
  <p:clrMapOvr>
    <a:masterClrMapping/>
  </p:clrMapOvr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13028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56521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381763"/>
      </p:ext>
    </p:extLst>
  </p:cSld>
  <p:clrMapOvr>
    <a:masterClrMapping/>
  </p:clrMapOvr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68628"/>
      </p:ext>
    </p:extLst>
  </p:cSld>
  <p:clrMapOvr>
    <a:masterClrMapping/>
  </p:clrMapOvr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586291623"/>
      </p:ext>
    </p:extLst>
  </p:cSld>
  <p:clrMapOvr>
    <a:masterClrMapping/>
  </p:clrMapOvr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4228240"/>
      </p:ext>
    </p:extLst>
  </p:cSld>
  <p:clrMapOvr>
    <a:masterClrMapping/>
  </p:clrMapOvr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182736"/>
      </p:ext>
    </p:extLst>
  </p:cSld>
  <p:clrMapOvr>
    <a:masterClrMapping/>
  </p:clrMapOvr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677279"/>
      </p:ext>
    </p:extLst>
  </p:cSld>
  <p:clrMapOvr>
    <a:masterClrMapping/>
  </p:clrMapOvr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12661"/>
      </p:ext>
    </p:extLst>
  </p:cSld>
  <p:clrMapOvr>
    <a:masterClrMapping/>
  </p:clrMapOvr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253279960"/>
      </p:ext>
    </p:extLst>
  </p:cSld>
  <p:clrMapOvr>
    <a:masterClrMapping/>
  </p:clrMapOvr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0203092"/>
      </p:ext>
    </p:extLst>
  </p:cSld>
  <p:clrMapOvr>
    <a:masterClrMapping/>
  </p:clrMapOvr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9750777"/>
      </p:ext>
    </p:extLst>
  </p:cSld>
  <p:clrMapOvr>
    <a:masterClrMapping/>
  </p:clrMapOvr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321072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804712"/>
      </p:ext>
    </p:extLst>
  </p:cSld>
  <p:clrMapOvr>
    <a:masterClrMapping/>
  </p:clrMapOvr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131814604"/>
      </p:ext>
    </p:extLst>
  </p:cSld>
  <p:clrMapOvr>
    <a:masterClrMapping/>
  </p:clrMapOvr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208368654"/>
      </p:ext>
    </p:extLst>
  </p:cSld>
  <p:clrMapOvr>
    <a:masterClrMapping/>
  </p:clrMapOvr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284373"/>
      </p:ext>
    </p:extLst>
  </p:cSld>
  <p:clrMapOvr>
    <a:masterClrMapping/>
  </p:clrMapOvr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4125449"/>
      </p:ext>
    </p:extLst>
  </p:cSld>
  <p:clrMapOvr>
    <a:masterClrMapping/>
  </p:clrMapOvr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8655397"/>
      </p:ext>
    </p:extLst>
  </p:cSld>
  <p:clrMapOvr>
    <a:masterClrMapping/>
  </p:clrMapOvr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775708"/>
      </p:ext>
    </p:extLst>
  </p:cSld>
  <p:clrMapOvr>
    <a:masterClrMapping/>
  </p:clrMapOvr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144315"/>
      </p:ext>
    </p:extLst>
  </p:cSld>
  <p:clrMapOvr>
    <a:masterClrMapping/>
  </p:clrMapOvr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30542"/>
      </p:ext>
    </p:extLst>
  </p:cSld>
  <p:clrMapOvr>
    <a:masterClrMapping/>
  </p:clrMapOvr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064761"/>
      </p:ext>
    </p:extLst>
  </p:cSld>
  <p:clrMapOvr>
    <a:masterClrMapping/>
  </p:clrMapOvr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02488141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1104364"/>
      </p:ext>
    </p:extLst>
  </p:cSld>
  <p:clrMapOvr>
    <a:masterClrMapping/>
  </p:clrMapOvr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50146957"/>
      </p:ext>
    </p:extLst>
  </p:cSld>
  <p:clrMapOvr>
    <a:masterClrMapping/>
  </p:clrMapOvr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70887258"/>
      </p:ext>
    </p:extLst>
  </p:cSld>
  <p:clrMapOvr>
    <a:masterClrMapping/>
  </p:clrMapOvr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2441911"/>
      </p:ext>
    </p:extLst>
  </p:cSld>
  <p:clrMapOvr>
    <a:masterClrMapping/>
  </p:clrMapOvr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14024713"/>
      </p:ext>
    </p:extLst>
  </p:cSld>
  <p:clrMapOvr>
    <a:masterClrMapping/>
  </p:clrMapOvr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028767"/>
      </p:ext>
    </p:extLst>
  </p:cSld>
  <p:clrMapOvr>
    <a:masterClrMapping/>
  </p:clrMapOvr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579873795"/>
      </p:ext>
    </p:extLst>
  </p:cSld>
  <p:clrMapOvr>
    <a:masterClrMapping/>
  </p:clrMapOvr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97493896"/>
      </p:ext>
    </p:extLst>
  </p:cSld>
  <p:clrMapOvr>
    <a:masterClrMapping/>
  </p:clrMapOvr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18993"/>
      </p:ext>
    </p:extLst>
  </p:cSld>
  <p:clrMapOvr>
    <a:masterClrMapping/>
  </p:clrMapOvr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015629"/>
      </p:ext>
    </p:extLst>
  </p:cSld>
  <p:clrMapOvr>
    <a:masterClrMapping/>
  </p:clrMapOvr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94330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1773642"/>
      </p:ext>
    </p:extLst>
  </p:cSld>
  <p:clrMapOvr>
    <a:masterClrMapping/>
  </p:clrMapOvr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66628173"/>
      </p:ext>
    </p:extLst>
  </p:cSld>
  <p:clrMapOvr>
    <a:masterClrMapping/>
  </p:clrMapOvr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7919314"/>
      </p:ext>
    </p:extLst>
  </p:cSld>
  <p:clrMapOvr>
    <a:masterClrMapping/>
  </p:clrMapOvr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166532"/>
      </p:ext>
    </p:extLst>
  </p:cSld>
  <p:clrMapOvr>
    <a:masterClrMapping/>
  </p:clrMapOvr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3713474"/>
      </p:ext>
    </p:extLst>
  </p:cSld>
  <p:clrMapOvr>
    <a:masterClrMapping/>
  </p:clrMapOvr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0429911"/>
      </p:ext>
    </p:extLst>
  </p:cSld>
  <p:clrMapOvr>
    <a:masterClrMapping/>
  </p:clrMapOvr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35718270"/>
      </p:ext>
    </p:extLst>
  </p:cSld>
  <p:clrMapOvr>
    <a:masterClrMapping/>
  </p:clrMapOvr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196997"/>
      </p:ext>
    </p:extLst>
  </p:cSld>
  <p:clrMapOvr>
    <a:masterClrMapping/>
  </p:clrMapOvr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874147"/>
      </p:ext>
    </p:extLst>
  </p:cSld>
  <p:clrMapOvr>
    <a:masterClrMapping/>
  </p:clrMapOvr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91379666"/>
      </p:ext>
    </p:extLst>
  </p:cSld>
  <p:clrMapOvr>
    <a:masterClrMapping/>
  </p:clrMapOvr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226851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0777331"/>
      </p:ext>
    </p:extLst>
  </p:cSld>
  <p:clrMapOvr>
    <a:masterClrMapping/>
  </p:clrMapOvr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435438"/>
      </p:ext>
    </p:extLst>
  </p:cSld>
  <p:clrMapOvr>
    <a:masterClrMapping/>
  </p:clrMapOvr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1689987"/>
      </p:ext>
    </p:extLst>
  </p:cSld>
  <p:clrMapOvr>
    <a:masterClrMapping/>
  </p:clrMapOvr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779620064"/>
      </p:ext>
    </p:extLst>
  </p:cSld>
  <p:clrMapOvr>
    <a:masterClrMapping/>
  </p:clrMapOvr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526593267"/>
      </p:ext>
    </p:extLst>
  </p:cSld>
  <p:clrMapOvr>
    <a:masterClrMapping/>
  </p:clrMapOvr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733642"/>
      </p:ext>
    </p:extLst>
  </p:cSld>
  <p:clrMapOvr>
    <a:masterClrMapping/>
  </p:clrMapOvr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6395022"/>
      </p:ext>
    </p:extLst>
  </p:cSld>
  <p:clrMapOvr>
    <a:masterClrMapping/>
  </p:clrMapOvr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2435560"/>
      </p:ext>
    </p:extLst>
  </p:cSld>
  <p:clrMapOvr>
    <a:masterClrMapping/>
  </p:clrMapOvr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392501"/>
      </p:ext>
    </p:extLst>
  </p:cSld>
  <p:clrMapOvr>
    <a:masterClrMapping/>
  </p:clrMapOvr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390776"/>
      </p:ext>
    </p:extLst>
  </p:cSld>
  <p:clrMapOvr>
    <a:masterClrMapping/>
  </p:clrMapOvr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3833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9558466"/>
      </p:ext>
    </p:extLst>
  </p:cSld>
  <p:clrMapOvr>
    <a:masterClrMapping/>
  </p:clrMapOvr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075640"/>
      </p:ext>
    </p:extLst>
  </p:cSld>
  <p:clrMapOvr>
    <a:masterClrMapping/>
  </p:clrMapOvr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586293853"/>
      </p:ext>
    </p:extLst>
  </p:cSld>
  <p:clrMapOvr>
    <a:masterClrMapping/>
  </p:clrMapOvr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525618996"/>
      </p:ext>
    </p:extLst>
  </p:cSld>
  <p:clrMapOvr>
    <a:masterClrMapping/>
  </p:clrMapOvr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540804825"/>
      </p:ext>
    </p:extLst>
  </p:cSld>
  <p:clrMapOvr>
    <a:masterClrMapping/>
  </p:clrMapOvr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2110840"/>
      </p:ext>
    </p:extLst>
  </p:cSld>
  <p:clrMapOvr>
    <a:masterClrMapping/>
  </p:clrMapOvr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604696041"/>
      </p:ext>
    </p:extLst>
  </p:cSld>
  <p:clrMapOvr>
    <a:masterClrMapping/>
  </p:clrMapOvr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4496220"/>
      </p:ext>
    </p:extLst>
  </p:cSld>
  <p:clrMapOvr>
    <a:masterClrMapping/>
  </p:clrMapOvr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79245095"/>
      </p:ext>
    </p:extLst>
  </p:cSld>
  <p:clrMapOvr>
    <a:masterClrMapping/>
  </p:clrMapOvr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039671943"/>
      </p:ext>
    </p:extLst>
  </p:cSld>
  <p:clrMapOvr>
    <a:masterClrMapping/>
  </p:clrMapOvr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05913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62357318"/>
      </p:ext>
    </p:extLst>
  </p:cSld>
  <p:clrMapOvr>
    <a:masterClrMapping/>
  </p:clrMapOvr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654311"/>
      </p:ext>
    </p:extLst>
  </p:cSld>
  <p:clrMapOvr>
    <a:masterClrMapping/>
  </p:clrMapOvr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056320"/>
      </p:ext>
    </p:extLst>
  </p:cSld>
  <p:clrMapOvr>
    <a:masterClrMapping/>
  </p:clrMapOvr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7759231"/>
      </p:ext>
    </p:extLst>
  </p:cSld>
  <p:clrMapOvr>
    <a:masterClrMapping/>
  </p:clrMapOvr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1719600"/>
      </p:ext>
    </p:extLst>
  </p:cSld>
  <p:clrMapOvr>
    <a:masterClrMapping/>
  </p:clrMapOvr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323751"/>
      </p:ext>
    </p:extLst>
  </p:cSld>
  <p:clrMapOvr>
    <a:masterClrMapping/>
  </p:clrMapOvr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27634341"/>
      </p:ext>
    </p:extLst>
  </p:cSld>
  <p:clrMapOvr>
    <a:masterClrMapping/>
  </p:clrMapOvr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6505422"/>
      </p:ext>
    </p:extLst>
  </p:cSld>
  <p:clrMapOvr>
    <a:masterClrMapping/>
  </p:clrMapOvr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3154414"/>
      </p:ext>
    </p:extLst>
  </p:cSld>
  <p:clrMapOvr>
    <a:masterClrMapping/>
  </p:clrMapOvr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74496"/>
      </p:ext>
    </p:extLst>
  </p:cSld>
  <p:clrMapOvr>
    <a:masterClrMapping/>
  </p:clrMapOvr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55084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6152267"/>
      </p:ext>
    </p:extLst>
  </p:cSld>
  <p:clrMapOvr>
    <a:masterClrMapping/>
  </p:clrMapOvr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541030539"/>
      </p:ext>
    </p:extLst>
  </p:cSld>
  <p:clrMapOvr>
    <a:masterClrMapping/>
  </p:clrMapOvr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601528"/>
      </p:ext>
    </p:extLst>
  </p:cSld>
  <p:clrMapOvr>
    <a:masterClrMapping/>
  </p:clrMapOvr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6550147"/>
      </p:ext>
    </p:extLst>
  </p:cSld>
  <p:clrMapOvr>
    <a:masterClrMapping/>
  </p:clrMapOvr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1160037"/>
      </p:ext>
    </p:extLst>
  </p:cSld>
  <p:clrMapOvr>
    <a:masterClrMapping/>
  </p:clrMapOvr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332107088"/>
      </p:ext>
    </p:extLst>
  </p:cSld>
  <p:clrMapOvr>
    <a:masterClrMapping/>
  </p:clrMapOvr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486039599"/>
      </p:ext>
    </p:extLst>
  </p:cSld>
  <p:clrMapOvr>
    <a:masterClrMapping/>
  </p:clrMapOvr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44499"/>
      </p:ext>
    </p:extLst>
  </p:cSld>
  <p:clrMapOvr>
    <a:masterClrMapping/>
  </p:clrMapOvr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3278100"/>
      </p:ext>
    </p:extLst>
  </p:cSld>
  <p:clrMapOvr>
    <a:masterClrMapping/>
  </p:clrMapOvr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75023047"/>
      </p:ext>
    </p:extLst>
  </p:cSld>
  <p:clrMapOvr>
    <a:masterClrMapping/>
  </p:clrMapOvr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38178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1558460"/>
      </p:ext>
    </p:extLst>
  </p:cSld>
  <p:clrMapOvr>
    <a:masterClrMapping/>
  </p:clrMapOvr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216043"/>
      </p:ext>
    </p:extLst>
  </p:cSld>
  <p:clrMapOvr>
    <a:masterClrMapping/>
  </p:clrMapOvr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609539"/>
      </p:ext>
    </p:extLst>
  </p:cSld>
  <p:clrMapOvr>
    <a:masterClrMapping/>
  </p:clrMapOvr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18953"/>
      </p:ext>
    </p:extLst>
  </p:cSld>
  <p:clrMapOvr>
    <a:masterClrMapping/>
  </p:clrMapOvr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591246998"/>
      </p:ext>
    </p:extLst>
  </p:cSld>
  <p:clrMapOvr>
    <a:masterClrMapping/>
  </p:clrMapOvr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279814327"/>
      </p:ext>
    </p:extLst>
  </p:cSld>
  <p:clrMapOvr>
    <a:masterClrMapping/>
  </p:clrMapOvr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343492733"/>
      </p:ext>
    </p:extLst>
  </p:cSld>
  <p:clrMapOvr>
    <a:masterClrMapping/>
  </p:clrMapOvr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3847040"/>
      </p:ext>
    </p:extLst>
  </p:cSld>
  <p:clrMapOvr>
    <a:masterClrMapping/>
  </p:clrMapOvr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645919084"/>
      </p:ext>
    </p:extLst>
  </p:cSld>
  <p:clrMapOvr>
    <a:masterClrMapping/>
  </p:clrMapOvr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1121534"/>
      </p:ext>
    </p:extLst>
  </p:cSld>
  <p:clrMapOvr>
    <a:masterClrMapping/>
  </p:clrMapOvr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3228566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967371"/>
      </p:ext>
    </p:extLst>
  </p:cSld>
  <p:clrMapOvr>
    <a:masterClrMapping/>
  </p:clrMapOvr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17520348"/>
      </p:ext>
    </p:extLst>
  </p:cSld>
  <p:clrMapOvr>
    <a:masterClrMapping/>
  </p:clrMapOvr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660292"/>
      </p:ext>
    </p:extLst>
  </p:cSld>
  <p:clrMapOvr>
    <a:masterClrMapping/>
  </p:clrMapOvr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082830"/>
      </p:ext>
    </p:extLst>
  </p:cSld>
  <p:clrMapOvr>
    <a:masterClrMapping/>
  </p:clrMapOvr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30966"/>
      </p:ext>
    </p:extLst>
  </p:cSld>
  <p:clrMapOvr>
    <a:masterClrMapping/>
  </p:clrMapOvr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85213431"/>
      </p:ext>
    </p:extLst>
  </p:cSld>
  <p:clrMapOvr>
    <a:masterClrMapping/>
  </p:clrMapOvr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2145703"/>
      </p:ext>
    </p:extLst>
  </p:cSld>
  <p:clrMapOvr>
    <a:masterClrMapping/>
  </p:clrMapOvr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498312"/>
      </p:ext>
    </p:extLst>
  </p:cSld>
  <p:clrMapOvr>
    <a:masterClrMapping/>
  </p:clrMapOvr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80178625"/>
      </p:ext>
    </p:extLst>
  </p:cSld>
  <p:clrMapOvr>
    <a:masterClrMapping/>
  </p:clrMapOvr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4668796"/>
      </p:ext>
    </p:extLst>
  </p:cSld>
  <p:clrMapOvr>
    <a:masterClrMapping/>
  </p:clrMapOvr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7469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46188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22063"/>
      </p:ext>
    </p:extLst>
  </p:cSld>
  <p:clrMapOvr>
    <a:masterClrMapping/>
  </p:clrMapOvr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11471"/>
      </p:ext>
    </p:extLst>
  </p:cSld>
  <p:clrMapOvr>
    <a:masterClrMapping/>
  </p:clrMapOvr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296974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607294"/>
      </p:ext>
    </p:extLst>
  </p:cSld>
  <p:clrMapOvr>
    <a:masterClrMapping/>
  </p:clrMapOvr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26305237"/>
      </p:ext>
    </p:extLst>
  </p:cSld>
  <p:clrMapOvr>
    <a:masterClrMapping/>
  </p:clrMapOvr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0509828"/>
      </p:ext>
    </p:extLst>
  </p:cSld>
  <p:clrMapOvr>
    <a:masterClrMapping/>
  </p:clrMapOvr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5336370"/>
      </p:ext>
    </p:extLst>
  </p:cSld>
  <p:clrMapOvr>
    <a:masterClrMapping/>
  </p:clrMapOvr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339212"/>
      </p:ext>
    </p:extLst>
  </p:cSld>
  <p:clrMapOvr>
    <a:masterClrMapping/>
  </p:clrMapOvr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38921674"/>
      </p:ext>
    </p:extLst>
  </p:cSld>
  <p:clrMapOvr>
    <a:masterClrMapping/>
  </p:clrMapOvr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43715923"/>
      </p:ext>
    </p:extLst>
  </p:cSld>
  <p:clrMapOvr>
    <a:masterClrMapping/>
  </p:clrMapOvr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5239413"/>
      </p:ext>
    </p:extLst>
  </p:cSld>
  <p:clrMapOvr>
    <a:masterClrMapping/>
  </p:clrMapOvr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511603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89500"/>
      </p:ext>
    </p:extLst>
  </p:cSld>
  <p:clrMapOvr>
    <a:masterClrMapping/>
  </p:clrMapOvr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70801193"/>
      </p:ext>
    </p:extLst>
  </p:cSld>
  <p:clrMapOvr>
    <a:masterClrMapping/>
  </p:clrMapOvr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1056988"/>
      </p:ext>
    </p:extLst>
  </p:cSld>
  <p:clrMapOvr>
    <a:masterClrMapping/>
  </p:clrMapOvr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465295"/>
      </p:ext>
    </p:extLst>
  </p:cSld>
  <p:clrMapOvr>
    <a:masterClrMapping/>
  </p:clrMapOvr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833423"/>
      </p:ext>
    </p:extLst>
  </p:cSld>
  <p:clrMapOvr>
    <a:masterClrMapping/>
  </p:clrMapOvr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4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4926373"/>
      </p:ext>
    </p:extLst>
  </p:cSld>
  <p:clrMapOvr>
    <a:masterClrMapping/>
  </p:clrMapOvr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682159426"/>
      </p:ext>
    </p:extLst>
  </p:cSld>
  <p:clrMapOvr>
    <a:masterClrMapping/>
  </p:clrMapOvr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575693982"/>
      </p:ext>
    </p:extLst>
  </p:cSld>
  <p:clrMapOvr>
    <a:masterClrMapping/>
  </p:clrMapOvr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647095045"/>
      </p:ext>
    </p:extLst>
  </p:cSld>
  <p:clrMapOvr>
    <a:masterClrMapping/>
  </p:clrMapOvr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9936089"/>
      </p:ext>
    </p:extLst>
  </p:cSld>
  <p:clrMapOvr>
    <a:masterClrMapping/>
  </p:clrMapOvr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tx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tx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tx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7575794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0306275"/>
      </p:ext>
    </p:extLst>
  </p:cSld>
  <p:clrMapOvr>
    <a:masterClrMapping/>
  </p:clrMapOvr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tx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289307"/>
      </p:ext>
    </p:extLst>
  </p:cSld>
  <p:clrMapOvr>
    <a:masterClrMapping/>
  </p:clrMapOvr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92424"/>
            <a:ext cx="9144000" cy="3851076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292425"/>
          </a:xfrm>
          <a:solidFill>
            <a:schemeClr val="tx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931654996"/>
      </p:ext>
    </p:extLst>
  </p:cSld>
  <p:clrMapOvr>
    <a:masterClrMapping/>
  </p:clrMapOvr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2pPr>
            <a:lvl3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3pPr>
            <a:lvl4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4pPr>
            <a:lvl5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935905346"/>
      </p:ext>
    </p:extLst>
  </p:cSld>
  <p:clrMapOvr>
    <a:masterClrMapping/>
  </p:clrMapOvr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489451-825F-1B42-AA7A-F656EE0F964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276168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5656113"/>
      </p:ext>
    </p:extLst>
  </p:cSld>
  <p:clrMapOvr>
    <a:masterClrMapping/>
  </p:clrMapOvr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85566351"/>
      </p:ext>
    </p:extLst>
  </p:cSld>
  <p:clrMapOvr>
    <a:masterClrMapping/>
  </p:clrMapOvr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6774036"/>
      </p:ext>
    </p:extLst>
  </p:cSld>
  <p:clrMapOvr>
    <a:masterClrMapping/>
  </p:clrMapOvr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0369068"/>
      </p:ext>
    </p:extLst>
  </p:cSld>
  <p:clrMapOvr>
    <a:masterClrMapping/>
  </p:clrMapOvr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281510"/>
      </p:ext>
    </p:extLst>
  </p:cSld>
  <p:clrMapOvr>
    <a:masterClrMapping/>
  </p:clrMapOvr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614801085"/>
      </p:ext>
    </p:extLst>
  </p:cSld>
  <p:clrMapOvr>
    <a:masterClrMapping/>
  </p:clrMapOvr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312892870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accent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accent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888869"/>
      </p:ext>
    </p:extLst>
  </p:cSld>
  <p:clrMapOvr>
    <a:masterClrMapping/>
  </p:clrMapOvr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6665170"/>
      </p:ext>
    </p:extLst>
  </p:cSld>
  <p:clrMapOvr>
    <a:masterClrMapping/>
  </p:clrMapOvr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1143655"/>
      </p:ext>
    </p:extLst>
  </p:cSld>
  <p:clrMapOvr>
    <a:masterClrMapping/>
  </p:clrMapOvr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8365"/>
            <a:ext cx="1278220" cy="50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964770"/>
      </p:ext>
    </p:extLst>
  </p:cSld>
  <p:clrMapOvr>
    <a:masterClrMapping/>
  </p:clrMapOvr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5800"/>
      </p:ext>
    </p:extLst>
  </p:cSld>
  <p:clrMapOvr>
    <a:masterClrMapping/>
  </p:clrMapOvr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389415170"/>
      </p:ext>
    </p:extLst>
  </p:cSld>
  <p:clrMapOvr>
    <a:masterClrMapping/>
  </p:clrMapOvr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6866089"/>
      </p:ext>
    </p:extLst>
  </p:cSld>
  <p:clrMapOvr>
    <a:masterClrMapping/>
  </p:clrMapOvr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8485835"/>
      </p:ext>
    </p:extLst>
  </p:cSld>
  <p:clrMapOvr>
    <a:masterClrMapping/>
  </p:clrMapOvr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5109027"/>
      </p:ext>
    </p:extLst>
  </p:cSld>
  <p:clrMapOvr>
    <a:masterClrMapping/>
  </p:clrMapOvr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92078287"/>
      </p:ext>
    </p:extLst>
  </p:cSld>
  <p:clrMapOvr>
    <a:masterClrMapping/>
  </p:clrMapOvr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82029272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accent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635931"/>
      </p:ext>
    </p:extLst>
  </p:cSld>
  <p:clrMapOvr>
    <a:masterClrMapping/>
  </p:clrMapOvr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22319"/>
      </p:ext>
    </p:extLst>
  </p:cSld>
  <p:clrMapOvr>
    <a:masterClrMapping/>
  </p:clrMapOvr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5466431"/>
      </p:ext>
    </p:extLst>
  </p:cSld>
  <p:clrMapOvr>
    <a:masterClrMapping/>
  </p:clrMapOvr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8378324"/>
      </p:ext>
    </p:extLst>
  </p:cSld>
  <p:clrMapOvr>
    <a:masterClrMapping/>
  </p:clrMapOvr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031500"/>
      </p:ext>
    </p:extLst>
  </p:cSld>
  <p:clrMapOvr>
    <a:masterClrMapping/>
  </p:clrMapOvr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476639"/>
      </p:ext>
    </p:extLst>
  </p:cSld>
  <p:clrMapOvr>
    <a:masterClrMapping/>
  </p:clrMapOvr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579304"/>
      </p:ext>
    </p:extLst>
  </p:cSld>
  <p:clrMapOvr>
    <a:masterClrMapping/>
  </p:clrMapOvr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028519"/>
      </p:ext>
    </p:extLst>
  </p:cSld>
  <p:clrMapOvr>
    <a:masterClrMapping/>
  </p:clrMapOvr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861568589"/>
      </p:ext>
    </p:extLst>
  </p:cSld>
  <p:clrMapOvr>
    <a:masterClrMapping/>
  </p:clrMapOvr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014134629"/>
      </p:ext>
    </p:extLst>
  </p:cSld>
  <p:clrMapOvr>
    <a:masterClrMapping/>
  </p:clrMapOvr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5129954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u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accent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598079"/>
      </p:ext>
    </p:extLst>
  </p:cSld>
  <p:clrMapOvr>
    <a:masterClrMapping/>
  </p:clrMapOvr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5677789"/>
      </p:ext>
    </p:extLst>
  </p:cSld>
  <p:clrMapOvr>
    <a:masterClrMapping/>
  </p:clrMapOvr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4245365143"/>
      </p:ext>
    </p:extLst>
  </p:cSld>
  <p:clrMapOvr>
    <a:masterClrMapping/>
  </p:clrMapOvr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086046"/>
      </p:ext>
    </p:extLst>
  </p:cSld>
  <p:clrMapOvr>
    <a:masterClrMapping/>
  </p:clrMapOvr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976182656"/>
      </p:ext>
    </p:extLst>
  </p:cSld>
  <p:clrMapOvr>
    <a:masterClrMapping/>
  </p:clrMapOvr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658613504"/>
      </p:ext>
    </p:extLst>
  </p:cSld>
  <p:clrMapOvr>
    <a:masterClrMapping/>
  </p:clrMapOvr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40909"/>
      </p:ext>
    </p:extLst>
  </p:cSld>
  <p:clrMapOvr>
    <a:masterClrMapping/>
  </p:clrMapOvr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981422"/>
      </p:ext>
    </p:extLst>
  </p:cSld>
  <p:clrMapOvr>
    <a:masterClrMapping/>
  </p:clrMapOvr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378137"/>
      </p:ext>
    </p:extLst>
  </p:cSld>
  <p:clrMapOvr>
    <a:masterClrMapping/>
  </p:clrMapOvr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7494314"/>
      </p:ext>
    </p:extLst>
  </p:cSld>
  <p:clrMapOvr>
    <a:masterClrMapping/>
  </p:clrMapOvr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578114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u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accent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2pPr>
            <a:lvl3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3pPr>
            <a:lvl4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4pPr>
            <a:lvl5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858155"/>
      </p:ext>
    </p:extLst>
  </p:cSld>
  <p:clrMapOvr>
    <a:masterClrMapping/>
  </p:clrMapOvr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29189"/>
      </p:ext>
    </p:extLst>
  </p:cSld>
  <p:clrMapOvr>
    <a:masterClrMapping/>
  </p:clrMapOvr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072213866"/>
      </p:ext>
    </p:extLst>
  </p:cSld>
  <p:clrMapOvr>
    <a:masterClrMapping/>
  </p:clrMapOvr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8677224"/>
      </p:ext>
    </p:extLst>
  </p:cSld>
  <p:clrMapOvr>
    <a:masterClrMapping/>
  </p:clrMapOvr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2757569"/>
      </p:ext>
    </p:extLst>
  </p:cSld>
  <p:clrMapOvr>
    <a:masterClrMapping/>
  </p:clrMapOvr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212317"/>
      </p:ext>
    </p:extLst>
  </p:cSld>
  <p:clrMapOvr>
    <a:masterClrMapping/>
  </p:clrMapOvr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305811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16905"/>
      </p:ext>
    </p:extLst>
  </p:cSld>
  <p:clrMapOvr>
    <a:masterClrMapping/>
  </p:clrMapOvr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771442239"/>
      </p:ext>
    </p:extLst>
  </p:cSld>
  <p:clrMapOvr>
    <a:masterClrMapping/>
  </p:clrMapOvr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3628220"/>
      </p:ext>
    </p:extLst>
  </p:cSld>
  <p:clrMapOvr>
    <a:masterClrMapping/>
  </p:clrMapOvr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6324577"/>
      </p:ext>
    </p:extLst>
  </p:cSld>
  <p:clrMapOvr>
    <a:masterClrMapping/>
  </p:clrMapOvr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76726"/>
            <a:ext cx="4133088" cy="804672"/>
          </a:xfrm>
        </p:spPr>
        <p:txBody>
          <a:bodyPr/>
          <a:lstStyle>
            <a:lvl1pPr>
              <a:lnSpc>
                <a:spcPts val="2400"/>
              </a:lnSpc>
              <a:spcAft>
                <a:spcPts val="1200"/>
              </a:spcAft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779776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accent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489451-825F-1B42-AA7A-F656EE0F964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276168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475380"/>
      </p:ext>
    </p:extLst>
  </p:cSld>
  <p:clrMapOvr>
    <a:masterClrMapping/>
  </p:clrMapOvr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IBM Plex Mono Light" panose="020B0409050000000000" pitchFamily="49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351211607"/>
      </p:ext>
    </p:extLst>
  </p:cSld>
  <p:clrMapOvr>
    <a:masterClrMapping/>
  </p:clrMapOvr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379352754"/>
      </p:ext>
    </p:extLst>
  </p:cSld>
  <p:clrMapOvr>
    <a:masterClrMapping/>
  </p:clrMapOvr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169318"/>
      </p:ext>
    </p:extLst>
  </p:cSld>
  <p:clrMapOvr>
    <a:masterClrMapping/>
  </p:clrMapOvr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1721001"/>
      </p:ext>
    </p:extLst>
  </p:cSld>
  <p:clrMapOvr>
    <a:masterClrMapping/>
  </p:clrMapOvr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9739492"/>
      </p:ext>
    </p:extLst>
  </p:cSld>
  <p:clrMapOvr>
    <a:masterClrMapping/>
  </p:clrMapOvr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224463"/>
      </p:ext>
    </p:extLst>
  </p:cSld>
  <p:clrMapOvr>
    <a:masterClrMapping/>
  </p:clrMapOvr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290361"/>
      </p:ext>
    </p:extLst>
  </p:cSld>
  <p:clrMapOvr>
    <a:masterClrMapping/>
  </p:clrMapOvr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073549"/>
      </p:ext>
    </p:extLst>
  </p:cSld>
  <p:clrMapOvr>
    <a:masterClrMapping/>
  </p:clrMapOvr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0000"/>
              </a:buClr>
            </a:pPr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>
                <a:buClr>
                  <a:srgbClr val="000000"/>
                </a:buClr>
              </a:pPr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787542"/>
      </p:ext>
    </p:extLst>
  </p:cSld>
  <p:clrMapOvr>
    <a:masterClrMapping/>
  </p:clrMapOvr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77507722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15824"/>
      </p:ext>
    </p:extLst>
  </p:cSld>
  <p:clrMapOvr>
    <a:masterClrMapping/>
  </p:clrMapOvr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936758158"/>
      </p:ext>
    </p:extLst>
  </p:cSld>
  <p:clrMapOvr>
    <a:masterClrMapping/>
  </p:clrMapOvr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084211417"/>
      </p:ext>
    </p:extLst>
  </p:cSld>
  <p:clrMapOvr>
    <a:masterClrMapping/>
  </p:clrMapOvr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733785"/>
      </p:ext>
    </p:extLst>
  </p:cSld>
  <p:clrMapOvr>
    <a:masterClrMapping/>
  </p:clrMapOvr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852002321"/>
      </p:ext>
    </p:extLst>
  </p:cSld>
  <p:clrMapOvr>
    <a:masterClrMapping/>
  </p:clrMapOvr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bg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81904"/>
      </p:ext>
    </p:extLst>
  </p:cSld>
  <p:clrMapOvr>
    <a:masterClrMapping/>
  </p:clrMapOvr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57005385"/>
      </p:ext>
    </p:extLst>
  </p:cSld>
  <p:clrMapOvr>
    <a:masterClrMapping/>
  </p:clrMapOvr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2pPr>
            <a:lvl3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3pPr>
            <a:lvl4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4pPr>
            <a:lvl5pPr>
              <a:lnSpc>
                <a:spcPts val="1600"/>
              </a:lnSpc>
              <a:buClr>
                <a:schemeClr val="tx1"/>
              </a:buClr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3224620123"/>
      </p:ext>
    </p:extLst>
  </p:cSld>
  <p:clrMapOvr>
    <a:masterClrMapping/>
  </p:clrMapOvr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3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838929"/>
      </p:ext>
    </p:extLst>
  </p:cSld>
  <p:clrMapOvr>
    <a:masterClrMapping/>
  </p:clrMapOvr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063734"/>
      </p:ext>
    </p:extLst>
  </p:cSld>
  <p:clrMapOvr>
    <a:masterClrMapping/>
  </p:clrMapOvr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16739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6088656"/>
      </p:ext>
    </p:extLst>
  </p:cSld>
  <p:clrMapOvr>
    <a:masterClrMapping/>
  </p:clrMapOvr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1649649"/>
      </p:ext>
    </p:extLst>
  </p:cSld>
  <p:clrMapOvr>
    <a:masterClrMapping/>
  </p:clrMapOvr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8672953"/>
      </p:ext>
    </p:extLst>
  </p:cSld>
  <p:clrMapOvr>
    <a:masterClrMapping/>
  </p:clrMapOvr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4pPr>
              <a:defRPr>
                <a:solidFill>
                  <a:schemeClr val="tx1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156878"/>
      </p:ext>
    </p:extLst>
  </p:cSld>
  <p:clrMapOvr>
    <a:masterClrMapping/>
  </p:clrMapOvr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119707727"/>
      </p:ext>
    </p:extLst>
  </p:cSld>
  <p:clrMapOvr>
    <a:masterClrMapping/>
  </p:clrMapOvr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3602932"/>
      </p:ext>
    </p:extLst>
  </p:cSld>
  <p:clrMapOvr>
    <a:masterClrMapping/>
  </p:clrMapOvr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9369268"/>
      </p:ext>
    </p:extLst>
  </p:cSld>
  <p:clrMapOvr>
    <a:masterClrMapping/>
  </p:clrMapOvr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19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515537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1927430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IBM Plex Mono Light" panose="020B0409050000000000" pitchFamily="49" charset="77"/>
              </a:defRPr>
            </a:lvl1pPr>
            <a:lvl2pPr>
              <a:defRPr b="0" i="0">
                <a:latin typeface="IBM Plex Mono Light" panose="020B0409050000000000" pitchFamily="49" charset="77"/>
              </a:defRPr>
            </a:lvl2pPr>
            <a:lvl3pPr>
              <a:defRPr b="0" i="0">
                <a:latin typeface="IBM Plex Mono Light" panose="020B0409050000000000" pitchFamily="49" charset="77"/>
              </a:defRPr>
            </a:lvl3pPr>
            <a:lvl4pPr>
              <a:defRPr b="0" i="0">
                <a:latin typeface="IBM Plex Mono Light" panose="020B0409050000000000" pitchFamily="49" charset="77"/>
              </a:defRPr>
            </a:lvl4pPr>
            <a:lvl5pPr>
              <a:defRPr b="0" i="0">
                <a:latin typeface="IBM Plex Mono Light" panose="020B0409050000000000" pitchFamily="49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586252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47714999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23691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880647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73828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8365"/>
            <a:ext cx="1278220" cy="50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47588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98826"/>
            <a:ext cx="4142232" cy="4296974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508890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3295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600"/>
              </a:spcAft>
              <a:defRPr/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7030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10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01.xml"/><Relationship Id="rId18" Type="http://schemas.openxmlformats.org/officeDocument/2006/relationships/slideLayout" Target="../slideLayouts/slideLayout306.xml"/><Relationship Id="rId26" Type="http://schemas.openxmlformats.org/officeDocument/2006/relationships/slideLayout" Target="../slideLayouts/slideLayout314.xml"/><Relationship Id="rId3" Type="http://schemas.openxmlformats.org/officeDocument/2006/relationships/slideLayout" Target="../slideLayouts/slideLayout291.xml"/><Relationship Id="rId21" Type="http://schemas.openxmlformats.org/officeDocument/2006/relationships/slideLayout" Target="../slideLayouts/slideLayout309.xml"/><Relationship Id="rId7" Type="http://schemas.openxmlformats.org/officeDocument/2006/relationships/slideLayout" Target="../slideLayouts/slideLayout295.xml"/><Relationship Id="rId12" Type="http://schemas.openxmlformats.org/officeDocument/2006/relationships/slideLayout" Target="../slideLayouts/slideLayout300.xml"/><Relationship Id="rId17" Type="http://schemas.openxmlformats.org/officeDocument/2006/relationships/slideLayout" Target="../slideLayouts/slideLayout305.xml"/><Relationship Id="rId25" Type="http://schemas.openxmlformats.org/officeDocument/2006/relationships/slideLayout" Target="../slideLayouts/slideLayout313.xml"/><Relationship Id="rId33" Type="http://schemas.openxmlformats.org/officeDocument/2006/relationships/theme" Target="../theme/theme10.xml"/><Relationship Id="rId2" Type="http://schemas.openxmlformats.org/officeDocument/2006/relationships/slideLayout" Target="../slideLayouts/slideLayout290.xml"/><Relationship Id="rId16" Type="http://schemas.openxmlformats.org/officeDocument/2006/relationships/slideLayout" Target="../slideLayouts/slideLayout304.xml"/><Relationship Id="rId20" Type="http://schemas.openxmlformats.org/officeDocument/2006/relationships/slideLayout" Target="../slideLayouts/slideLayout308.xml"/><Relationship Id="rId29" Type="http://schemas.openxmlformats.org/officeDocument/2006/relationships/slideLayout" Target="../slideLayouts/slideLayout317.xml"/><Relationship Id="rId1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4.xml"/><Relationship Id="rId11" Type="http://schemas.openxmlformats.org/officeDocument/2006/relationships/slideLayout" Target="../slideLayouts/slideLayout299.xml"/><Relationship Id="rId24" Type="http://schemas.openxmlformats.org/officeDocument/2006/relationships/slideLayout" Target="../slideLayouts/slideLayout312.xml"/><Relationship Id="rId32" Type="http://schemas.openxmlformats.org/officeDocument/2006/relationships/slideLayout" Target="../slideLayouts/slideLayout320.xml"/><Relationship Id="rId5" Type="http://schemas.openxmlformats.org/officeDocument/2006/relationships/slideLayout" Target="../slideLayouts/slideLayout293.xml"/><Relationship Id="rId15" Type="http://schemas.openxmlformats.org/officeDocument/2006/relationships/slideLayout" Target="../slideLayouts/slideLayout303.xml"/><Relationship Id="rId23" Type="http://schemas.openxmlformats.org/officeDocument/2006/relationships/slideLayout" Target="../slideLayouts/slideLayout311.xml"/><Relationship Id="rId28" Type="http://schemas.openxmlformats.org/officeDocument/2006/relationships/slideLayout" Target="../slideLayouts/slideLayout316.xml"/><Relationship Id="rId10" Type="http://schemas.openxmlformats.org/officeDocument/2006/relationships/slideLayout" Target="../slideLayouts/slideLayout298.xml"/><Relationship Id="rId19" Type="http://schemas.openxmlformats.org/officeDocument/2006/relationships/slideLayout" Target="../slideLayouts/slideLayout307.xml"/><Relationship Id="rId31" Type="http://schemas.openxmlformats.org/officeDocument/2006/relationships/slideLayout" Target="../slideLayouts/slideLayout319.xml"/><Relationship Id="rId4" Type="http://schemas.openxmlformats.org/officeDocument/2006/relationships/slideLayout" Target="../slideLayouts/slideLayout292.xml"/><Relationship Id="rId9" Type="http://schemas.openxmlformats.org/officeDocument/2006/relationships/slideLayout" Target="../slideLayouts/slideLayout297.xml"/><Relationship Id="rId14" Type="http://schemas.openxmlformats.org/officeDocument/2006/relationships/slideLayout" Target="../slideLayouts/slideLayout302.xml"/><Relationship Id="rId22" Type="http://schemas.openxmlformats.org/officeDocument/2006/relationships/slideLayout" Target="../slideLayouts/slideLayout310.xml"/><Relationship Id="rId27" Type="http://schemas.openxmlformats.org/officeDocument/2006/relationships/slideLayout" Target="../slideLayouts/slideLayout315.xml"/><Relationship Id="rId30" Type="http://schemas.openxmlformats.org/officeDocument/2006/relationships/slideLayout" Target="../slideLayouts/slideLayout318.xml"/><Relationship Id="rId8" Type="http://schemas.openxmlformats.org/officeDocument/2006/relationships/slideLayout" Target="../slideLayouts/slideLayout296.xml"/></Relationships>
</file>

<file path=ppt/slideMasters/_rels/slideMaster1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33.xml"/><Relationship Id="rId18" Type="http://schemas.openxmlformats.org/officeDocument/2006/relationships/slideLayout" Target="../slideLayouts/slideLayout338.xml"/><Relationship Id="rId26" Type="http://schemas.openxmlformats.org/officeDocument/2006/relationships/slideLayout" Target="../slideLayouts/slideLayout346.xml"/><Relationship Id="rId3" Type="http://schemas.openxmlformats.org/officeDocument/2006/relationships/slideLayout" Target="../slideLayouts/slideLayout323.xml"/><Relationship Id="rId21" Type="http://schemas.openxmlformats.org/officeDocument/2006/relationships/slideLayout" Target="../slideLayouts/slideLayout341.xml"/><Relationship Id="rId7" Type="http://schemas.openxmlformats.org/officeDocument/2006/relationships/slideLayout" Target="../slideLayouts/slideLayout327.xml"/><Relationship Id="rId12" Type="http://schemas.openxmlformats.org/officeDocument/2006/relationships/slideLayout" Target="../slideLayouts/slideLayout332.xml"/><Relationship Id="rId17" Type="http://schemas.openxmlformats.org/officeDocument/2006/relationships/slideLayout" Target="../slideLayouts/slideLayout337.xml"/><Relationship Id="rId25" Type="http://schemas.openxmlformats.org/officeDocument/2006/relationships/slideLayout" Target="../slideLayouts/slideLayout345.xml"/><Relationship Id="rId33" Type="http://schemas.openxmlformats.org/officeDocument/2006/relationships/theme" Target="../theme/theme11.xml"/><Relationship Id="rId2" Type="http://schemas.openxmlformats.org/officeDocument/2006/relationships/slideLayout" Target="../slideLayouts/slideLayout322.xml"/><Relationship Id="rId16" Type="http://schemas.openxmlformats.org/officeDocument/2006/relationships/slideLayout" Target="../slideLayouts/slideLayout336.xml"/><Relationship Id="rId20" Type="http://schemas.openxmlformats.org/officeDocument/2006/relationships/slideLayout" Target="../slideLayouts/slideLayout340.xml"/><Relationship Id="rId29" Type="http://schemas.openxmlformats.org/officeDocument/2006/relationships/slideLayout" Target="../slideLayouts/slideLayout349.xml"/><Relationship Id="rId1" Type="http://schemas.openxmlformats.org/officeDocument/2006/relationships/slideLayout" Target="../slideLayouts/slideLayout321.xml"/><Relationship Id="rId6" Type="http://schemas.openxmlformats.org/officeDocument/2006/relationships/slideLayout" Target="../slideLayouts/slideLayout326.xml"/><Relationship Id="rId11" Type="http://schemas.openxmlformats.org/officeDocument/2006/relationships/slideLayout" Target="../slideLayouts/slideLayout331.xml"/><Relationship Id="rId24" Type="http://schemas.openxmlformats.org/officeDocument/2006/relationships/slideLayout" Target="../slideLayouts/slideLayout344.xml"/><Relationship Id="rId32" Type="http://schemas.openxmlformats.org/officeDocument/2006/relationships/slideLayout" Target="../slideLayouts/slideLayout352.xml"/><Relationship Id="rId5" Type="http://schemas.openxmlformats.org/officeDocument/2006/relationships/slideLayout" Target="../slideLayouts/slideLayout325.xml"/><Relationship Id="rId15" Type="http://schemas.openxmlformats.org/officeDocument/2006/relationships/slideLayout" Target="../slideLayouts/slideLayout335.xml"/><Relationship Id="rId23" Type="http://schemas.openxmlformats.org/officeDocument/2006/relationships/slideLayout" Target="../slideLayouts/slideLayout343.xml"/><Relationship Id="rId28" Type="http://schemas.openxmlformats.org/officeDocument/2006/relationships/slideLayout" Target="../slideLayouts/slideLayout348.xml"/><Relationship Id="rId10" Type="http://schemas.openxmlformats.org/officeDocument/2006/relationships/slideLayout" Target="../slideLayouts/slideLayout330.xml"/><Relationship Id="rId19" Type="http://schemas.openxmlformats.org/officeDocument/2006/relationships/slideLayout" Target="../slideLayouts/slideLayout339.xml"/><Relationship Id="rId31" Type="http://schemas.openxmlformats.org/officeDocument/2006/relationships/slideLayout" Target="../slideLayouts/slideLayout351.xml"/><Relationship Id="rId4" Type="http://schemas.openxmlformats.org/officeDocument/2006/relationships/slideLayout" Target="../slideLayouts/slideLayout324.xml"/><Relationship Id="rId9" Type="http://schemas.openxmlformats.org/officeDocument/2006/relationships/slideLayout" Target="../slideLayouts/slideLayout329.xml"/><Relationship Id="rId14" Type="http://schemas.openxmlformats.org/officeDocument/2006/relationships/slideLayout" Target="../slideLayouts/slideLayout334.xml"/><Relationship Id="rId22" Type="http://schemas.openxmlformats.org/officeDocument/2006/relationships/slideLayout" Target="../slideLayouts/slideLayout342.xml"/><Relationship Id="rId27" Type="http://schemas.openxmlformats.org/officeDocument/2006/relationships/slideLayout" Target="../slideLayouts/slideLayout347.xml"/><Relationship Id="rId30" Type="http://schemas.openxmlformats.org/officeDocument/2006/relationships/slideLayout" Target="../slideLayouts/slideLayout350.xml"/><Relationship Id="rId8" Type="http://schemas.openxmlformats.org/officeDocument/2006/relationships/slideLayout" Target="../slideLayouts/slideLayout328.xml"/></Relationships>
</file>

<file path=ppt/slideMasters/_rels/slideMaster1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65.xml"/><Relationship Id="rId18" Type="http://schemas.openxmlformats.org/officeDocument/2006/relationships/slideLayout" Target="../slideLayouts/slideLayout370.xml"/><Relationship Id="rId26" Type="http://schemas.openxmlformats.org/officeDocument/2006/relationships/slideLayout" Target="../slideLayouts/slideLayout378.xml"/><Relationship Id="rId3" Type="http://schemas.openxmlformats.org/officeDocument/2006/relationships/slideLayout" Target="../slideLayouts/slideLayout355.xml"/><Relationship Id="rId21" Type="http://schemas.openxmlformats.org/officeDocument/2006/relationships/slideLayout" Target="../slideLayouts/slideLayout373.xml"/><Relationship Id="rId7" Type="http://schemas.openxmlformats.org/officeDocument/2006/relationships/slideLayout" Target="../slideLayouts/slideLayout359.xml"/><Relationship Id="rId12" Type="http://schemas.openxmlformats.org/officeDocument/2006/relationships/slideLayout" Target="../slideLayouts/slideLayout364.xml"/><Relationship Id="rId17" Type="http://schemas.openxmlformats.org/officeDocument/2006/relationships/slideLayout" Target="../slideLayouts/slideLayout369.xml"/><Relationship Id="rId25" Type="http://schemas.openxmlformats.org/officeDocument/2006/relationships/slideLayout" Target="../slideLayouts/slideLayout377.xml"/><Relationship Id="rId33" Type="http://schemas.openxmlformats.org/officeDocument/2006/relationships/theme" Target="../theme/theme12.xml"/><Relationship Id="rId2" Type="http://schemas.openxmlformats.org/officeDocument/2006/relationships/slideLayout" Target="../slideLayouts/slideLayout354.xml"/><Relationship Id="rId16" Type="http://schemas.openxmlformats.org/officeDocument/2006/relationships/slideLayout" Target="../slideLayouts/slideLayout368.xml"/><Relationship Id="rId20" Type="http://schemas.openxmlformats.org/officeDocument/2006/relationships/slideLayout" Target="../slideLayouts/slideLayout372.xml"/><Relationship Id="rId29" Type="http://schemas.openxmlformats.org/officeDocument/2006/relationships/slideLayout" Target="../slideLayouts/slideLayout381.xml"/><Relationship Id="rId1" Type="http://schemas.openxmlformats.org/officeDocument/2006/relationships/slideLayout" Target="../slideLayouts/slideLayout353.xml"/><Relationship Id="rId6" Type="http://schemas.openxmlformats.org/officeDocument/2006/relationships/slideLayout" Target="../slideLayouts/slideLayout358.xml"/><Relationship Id="rId11" Type="http://schemas.openxmlformats.org/officeDocument/2006/relationships/slideLayout" Target="../slideLayouts/slideLayout363.xml"/><Relationship Id="rId24" Type="http://schemas.openxmlformats.org/officeDocument/2006/relationships/slideLayout" Target="../slideLayouts/slideLayout376.xml"/><Relationship Id="rId32" Type="http://schemas.openxmlformats.org/officeDocument/2006/relationships/slideLayout" Target="../slideLayouts/slideLayout384.xml"/><Relationship Id="rId5" Type="http://schemas.openxmlformats.org/officeDocument/2006/relationships/slideLayout" Target="../slideLayouts/slideLayout357.xml"/><Relationship Id="rId15" Type="http://schemas.openxmlformats.org/officeDocument/2006/relationships/slideLayout" Target="../slideLayouts/slideLayout367.xml"/><Relationship Id="rId23" Type="http://schemas.openxmlformats.org/officeDocument/2006/relationships/slideLayout" Target="../slideLayouts/slideLayout375.xml"/><Relationship Id="rId28" Type="http://schemas.openxmlformats.org/officeDocument/2006/relationships/slideLayout" Target="../slideLayouts/slideLayout380.xml"/><Relationship Id="rId10" Type="http://schemas.openxmlformats.org/officeDocument/2006/relationships/slideLayout" Target="../slideLayouts/slideLayout362.xml"/><Relationship Id="rId19" Type="http://schemas.openxmlformats.org/officeDocument/2006/relationships/slideLayout" Target="../slideLayouts/slideLayout371.xml"/><Relationship Id="rId31" Type="http://schemas.openxmlformats.org/officeDocument/2006/relationships/slideLayout" Target="../slideLayouts/slideLayout383.xml"/><Relationship Id="rId4" Type="http://schemas.openxmlformats.org/officeDocument/2006/relationships/slideLayout" Target="../slideLayouts/slideLayout356.xml"/><Relationship Id="rId9" Type="http://schemas.openxmlformats.org/officeDocument/2006/relationships/slideLayout" Target="../slideLayouts/slideLayout361.xml"/><Relationship Id="rId14" Type="http://schemas.openxmlformats.org/officeDocument/2006/relationships/slideLayout" Target="../slideLayouts/slideLayout366.xml"/><Relationship Id="rId22" Type="http://schemas.openxmlformats.org/officeDocument/2006/relationships/slideLayout" Target="../slideLayouts/slideLayout374.xml"/><Relationship Id="rId27" Type="http://schemas.openxmlformats.org/officeDocument/2006/relationships/slideLayout" Target="../slideLayouts/slideLayout379.xml"/><Relationship Id="rId30" Type="http://schemas.openxmlformats.org/officeDocument/2006/relationships/slideLayout" Target="../slideLayouts/slideLayout382.xml"/><Relationship Id="rId8" Type="http://schemas.openxmlformats.org/officeDocument/2006/relationships/slideLayout" Target="../slideLayouts/slideLayout360.xml"/></Relationships>
</file>

<file path=ppt/slideMasters/_rels/slideMaster1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7.xml"/><Relationship Id="rId18" Type="http://schemas.openxmlformats.org/officeDocument/2006/relationships/slideLayout" Target="../slideLayouts/slideLayout402.xml"/><Relationship Id="rId26" Type="http://schemas.openxmlformats.org/officeDocument/2006/relationships/slideLayout" Target="../slideLayouts/slideLayout410.xml"/><Relationship Id="rId3" Type="http://schemas.openxmlformats.org/officeDocument/2006/relationships/slideLayout" Target="../slideLayouts/slideLayout387.xml"/><Relationship Id="rId21" Type="http://schemas.openxmlformats.org/officeDocument/2006/relationships/slideLayout" Target="../slideLayouts/slideLayout405.xml"/><Relationship Id="rId7" Type="http://schemas.openxmlformats.org/officeDocument/2006/relationships/slideLayout" Target="../slideLayouts/slideLayout391.xml"/><Relationship Id="rId12" Type="http://schemas.openxmlformats.org/officeDocument/2006/relationships/slideLayout" Target="../slideLayouts/slideLayout396.xml"/><Relationship Id="rId17" Type="http://schemas.openxmlformats.org/officeDocument/2006/relationships/slideLayout" Target="../slideLayouts/slideLayout401.xml"/><Relationship Id="rId25" Type="http://schemas.openxmlformats.org/officeDocument/2006/relationships/slideLayout" Target="../slideLayouts/slideLayout409.xml"/><Relationship Id="rId33" Type="http://schemas.openxmlformats.org/officeDocument/2006/relationships/theme" Target="../theme/theme13.xml"/><Relationship Id="rId2" Type="http://schemas.openxmlformats.org/officeDocument/2006/relationships/slideLayout" Target="../slideLayouts/slideLayout386.xml"/><Relationship Id="rId16" Type="http://schemas.openxmlformats.org/officeDocument/2006/relationships/slideLayout" Target="../slideLayouts/slideLayout400.xml"/><Relationship Id="rId20" Type="http://schemas.openxmlformats.org/officeDocument/2006/relationships/slideLayout" Target="../slideLayouts/slideLayout404.xml"/><Relationship Id="rId29" Type="http://schemas.openxmlformats.org/officeDocument/2006/relationships/slideLayout" Target="../slideLayouts/slideLayout413.xml"/><Relationship Id="rId1" Type="http://schemas.openxmlformats.org/officeDocument/2006/relationships/slideLayout" Target="../slideLayouts/slideLayout385.xml"/><Relationship Id="rId6" Type="http://schemas.openxmlformats.org/officeDocument/2006/relationships/slideLayout" Target="../slideLayouts/slideLayout390.xml"/><Relationship Id="rId11" Type="http://schemas.openxmlformats.org/officeDocument/2006/relationships/slideLayout" Target="../slideLayouts/slideLayout395.xml"/><Relationship Id="rId24" Type="http://schemas.openxmlformats.org/officeDocument/2006/relationships/slideLayout" Target="../slideLayouts/slideLayout408.xml"/><Relationship Id="rId32" Type="http://schemas.openxmlformats.org/officeDocument/2006/relationships/slideLayout" Target="../slideLayouts/slideLayout416.xml"/><Relationship Id="rId5" Type="http://schemas.openxmlformats.org/officeDocument/2006/relationships/slideLayout" Target="../slideLayouts/slideLayout389.xml"/><Relationship Id="rId15" Type="http://schemas.openxmlformats.org/officeDocument/2006/relationships/slideLayout" Target="../slideLayouts/slideLayout399.xml"/><Relationship Id="rId23" Type="http://schemas.openxmlformats.org/officeDocument/2006/relationships/slideLayout" Target="../slideLayouts/slideLayout407.xml"/><Relationship Id="rId28" Type="http://schemas.openxmlformats.org/officeDocument/2006/relationships/slideLayout" Target="../slideLayouts/slideLayout412.xml"/><Relationship Id="rId10" Type="http://schemas.openxmlformats.org/officeDocument/2006/relationships/slideLayout" Target="../slideLayouts/slideLayout394.xml"/><Relationship Id="rId19" Type="http://schemas.openxmlformats.org/officeDocument/2006/relationships/slideLayout" Target="../slideLayouts/slideLayout403.xml"/><Relationship Id="rId31" Type="http://schemas.openxmlformats.org/officeDocument/2006/relationships/slideLayout" Target="../slideLayouts/slideLayout415.xml"/><Relationship Id="rId4" Type="http://schemas.openxmlformats.org/officeDocument/2006/relationships/slideLayout" Target="../slideLayouts/slideLayout388.xml"/><Relationship Id="rId9" Type="http://schemas.openxmlformats.org/officeDocument/2006/relationships/slideLayout" Target="../slideLayouts/slideLayout393.xml"/><Relationship Id="rId14" Type="http://schemas.openxmlformats.org/officeDocument/2006/relationships/slideLayout" Target="../slideLayouts/slideLayout398.xml"/><Relationship Id="rId22" Type="http://schemas.openxmlformats.org/officeDocument/2006/relationships/slideLayout" Target="../slideLayouts/slideLayout406.xml"/><Relationship Id="rId27" Type="http://schemas.openxmlformats.org/officeDocument/2006/relationships/slideLayout" Target="../slideLayouts/slideLayout411.xml"/><Relationship Id="rId30" Type="http://schemas.openxmlformats.org/officeDocument/2006/relationships/slideLayout" Target="../slideLayouts/slideLayout414.xml"/><Relationship Id="rId8" Type="http://schemas.openxmlformats.org/officeDocument/2006/relationships/slideLayout" Target="../slideLayouts/slideLayout392.xml"/></Relationships>
</file>

<file path=ppt/slideMasters/_rels/slideMaster1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29.xml"/><Relationship Id="rId18" Type="http://schemas.openxmlformats.org/officeDocument/2006/relationships/slideLayout" Target="../slideLayouts/slideLayout434.xml"/><Relationship Id="rId26" Type="http://schemas.openxmlformats.org/officeDocument/2006/relationships/slideLayout" Target="../slideLayouts/slideLayout442.xml"/><Relationship Id="rId3" Type="http://schemas.openxmlformats.org/officeDocument/2006/relationships/slideLayout" Target="../slideLayouts/slideLayout419.xml"/><Relationship Id="rId21" Type="http://schemas.openxmlformats.org/officeDocument/2006/relationships/slideLayout" Target="../slideLayouts/slideLayout437.xml"/><Relationship Id="rId7" Type="http://schemas.openxmlformats.org/officeDocument/2006/relationships/slideLayout" Target="../slideLayouts/slideLayout423.xml"/><Relationship Id="rId12" Type="http://schemas.openxmlformats.org/officeDocument/2006/relationships/slideLayout" Target="../slideLayouts/slideLayout428.xml"/><Relationship Id="rId17" Type="http://schemas.openxmlformats.org/officeDocument/2006/relationships/slideLayout" Target="../slideLayouts/slideLayout433.xml"/><Relationship Id="rId25" Type="http://schemas.openxmlformats.org/officeDocument/2006/relationships/slideLayout" Target="../slideLayouts/slideLayout441.xml"/><Relationship Id="rId33" Type="http://schemas.openxmlformats.org/officeDocument/2006/relationships/theme" Target="../theme/theme14.xml"/><Relationship Id="rId2" Type="http://schemas.openxmlformats.org/officeDocument/2006/relationships/slideLayout" Target="../slideLayouts/slideLayout418.xml"/><Relationship Id="rId16" Type="http://schemas.openxmlformats.org/officeDocument/2006/relationships/slideLayout" Target="../slideLayouts/slideLayout432.xml"/><Relationship Id="rId20" Type="http://schemas.openxmlformats.org/officeDocument/2006/relationships/slideLayout" Target="../slideLayouts/slideLayout436.xml"/><Relationship Id="rId29" Type="http://schemas.openxmlformats.org/officeDocument/2006/relationships/slideLayout" Target="../slideLayouts/slideLayout445.xml"/><Relationship Id="rId1" Type="http://schemas.openxmlformats.org/officeDocument/2006/relationships/slideLayout" Target="../slideLayouts/slideLayout417.xml"/><Relationship Id="rId6" Type="http://schemas.openxmlformats.org/officeDocument/2006/relationships/slideLayout" Target="../slideLayouts/slideLayout422.xml"/><Relationship Id="rId11" Type="http://schemas.openxmlformats.org/officeDocument/2006/relationships/slideLayout" Target="../slideLayouts/slideLayout427.xml"/><Relationship Id="rId24" Type="http://schemas.openxmlformats.org/officeDocument/2006/relationships/slideLayout" Target="../slideLayouts/slideLayout440.xml"/><Relationship Id="rId32" Type="http://schemas.openxmlformats.org/officeDocument/2006/relationships/slideLayout" Target="../slideLayouts/slideLayout448.xml"/><Relationship Id="rId5" Type="http://schemas.openxmlformats.org/officeDocument/2006/relationships/slideLayout" Target="../slideLayouts/slideLayout421.xml"/><Relationship Id="rId15" Type="http://schemas.openxmlformats.org/officeDocument/2006/relationships/slideLayout" Target="../slideLayouts/slideLayout431.xml"/><Relationship Id="rId23" Type="http://schemas.openxmlformats.org/officeDocument/2006/relationships/slideLayout" Target="../slideLayouts/slideLayout439.xml"/><Relationship Id="rId28" Type="http://schemas.openxmlformats.org/officeDocument/2006/relationships/slideLayout" Target="../slideLayouts/slideLayout444.xml"/><Relationship Id="rId10" Type="http://schemas.openxmlformats.org/officeDocument/2006/relationships/slideLayout" Target="../slideLayouts/slideLayout426.xml"/><Relationship Id="rId19" Type="http://schemas.openxmlformats.org/officeDocument/2006/relationships/slideLayout" Target="../slideLayouts/slideLayout435.xml"/><Relationship Id="rId31" Type="http://schemas.openxmlformats.org/officeDocument/2006/relationships/slideLayout" Target="../slideLayouts/slideLayout447.xml"/><Relationship Id="rId4" Type="http://schemas.openxmlformats.org/officeDocument/2006/relationships/slideLayout" Target="../slideLayouts/slideLayout420.xml"/><Relationship Id="rId9" Type="http://schemas.openxmlformats.org/officeDocument/2006/relationships/slideLayout" Target="../slideLayouts/slideLayout425.xml"/><Relationship Id="rId14" Type="http://schemas.openxmlformats.org/officeDocument/2006/relationships/slideLayout" Target="../slideLayouts/slideLayout430.xml"/><Relationship Id="rId22" Type="http://schemas.openxmlformats.org/officeDocument/2006/relationships/slideLayout" Target="../slideLayouts/slideLayout438.xml"/><Relationship Id="rId27" Type="http://schemas.openxmlformats.org/officeDocument/2006/relationships/slideLayout" Target="../slideLayouts/slideLayout443.xml"/><Relationship Id="rId30" Type="http://schemas.openxmlformats.org/officeDocument/2006/relationships/slideLayout" Target="../slideLayouts/slideLayout446.xml"/><Relationship Id="rId8" Type="http://schemas.openxmlformats.org/officeDocument/2006/relationships/slideLayout" Target="../slideLayouts/slideLayout424.xml"/></Relationships>
</file>

<file path=ppt/slideMasters/_rels/slideMaster1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61.xml"/><Relationship Id="rId18" Type="http://schemas.openxmlformats.org/officeDocument/2006/relationships/slideLayout" Target="../slideLayouts/slideLayout466.xml"/><Relationship Id="rId26" Type="http://schemas.openxmlformats.org/officeDocument/2006/relationships/slideLayout" Target="../slideLayouts/slideLayout474.xml"/><Relationship Id="rId3" Type="http://schemas.openxmlformats.org/officeDocument/2006/relationships/slideLayout" Target="../slideLayouts/slideLayout451.xml"/><Relationship Id="rId21" Type="http://schemas.openxmlformats.org/officeDocument/2006/relationships/slideLayout" Target="../slideLayouts/slideLayout469.xml"/><Relationship Id="rId7" Type="http://schemas.openxmlformats.org/officeDocument/2006/relationships/slideLayout" Target="../slideLayouts/slideLayout455.xml"/><Relationship Id="rId12" Type="http://schemas.openxmlformats.org/officeDocument/2006/relationships/slideLayout" Target="../slideLayouts/slideLayout460.xml"/><Relationship Id="rId17" Type="http://schemas.openxmlformats.org/officeDocument/2006/relationships/slideLayout" Target="../slideLayouts/slideLayout465.xml"/><Relationship Id="rId25" Type="http://schemas.openxmlformats.org/officeDocument/2006/relationships/slideLayout" Target="../slideLayouts/slideLayout473.xml"/><Relationship Id="rId33" Type="http://schemas.openxmlformats.org/officeDocument/2006/relationships/theme" Target="../theme/theme15.xml"/><Relationship Id="rId2" Type="http://schemas.openxmlformats.org/officeDocument/2006/relationships/slideLayout" Target="../slideLayouts/slideLayout450.xml"/><Relationship Id="rId16" Type="http://schemas.openxmlformats.org/officeDocument/2006/relationships/slideLayout" Target="../slideLayouts/slideLayout464.xml"/><Relationship Id="rId20" Type="http://schemas.openxmlformats.org/officeDocument/2006/relationships/slideLayout" Target="../slideLayouts/slideLayout468.xml"/><Relationship Id="rId29" Type="http://schemas.openxmlformats.org/officeDocument/2006/relationships/slideLayout" Target="../slideLayouts/slideLayout477.xml"/><Relationship Id="rId1" Type="http://schemas.openxmlformats.org/officeDocument/2006/relationships/slideLayout" Target="../slideLayouts/slideLayout449.xml"/><Relationship Id="rId6" Type="http://schemas.openxmlformats.org/officeDocument/2006/relationships/slideLayout" Target="../slideLayouts/slideLayout454.xml"/><Relationship Id="rId11" Type="http://schemas.openxmlformats.org/officeDocument/2006/relationships/slideLayout" Target="../slideLayouts/slideLayout459.xml"/><Relationship Id="rId24" Type="http://schemas.openxmlformats.org/officeDocument/2006/relationships/slideLayout" Target="../slideLayouts/slideLayout472.xml"/><Relationship Id="rId32" Type="http://schemas.openxmlformats.org/officeDocument/2006/relationships/slideLayout" Target="../slideLayouts/slideLayout480.xml"/><Relationship Id="rId5" Type="http://schemas.openxmlformats.org/officeDocument/2006/relationships/slideLayout" Target="../slideLayouts/slideLayout453.xml"/><Relationship Id="rId15" Type="http://schemas.openxmlformats.org/officeDocument/2006/relationships/slideLayout" Target="../slideLayouts/slideLayout463.xml"/><Relationship Id="rId23" Type="http://schemas.openxmlformats.org/officeDocument/2006/relationships/slideLayout" Target="../slideLayouts/slideLayout471.xml"/><Relationship Id="rId28" Type="http://schemas.openxmlformats.org/officeDocument/2006/relationships/slideLayout" Target="../slideLayouts/slideLayout476.xml"/><Relationship Id="rId10" Type="http://schemas.openxmlformats.org/officeDocument/2006/relationships/slideLayout" Target="../slideLayouts/slideLayout458.xml"/><Relationship Id="rId19" Type="http://schemas.openxmlformats.org/officeDocument/2006/relationships/slideLayout" Target="../slideLayouts/slideLayout467.xml"/><Relationship Id="rId31" Type="http://schemas.openxmlformats.org/officeDocument/2006/relationships/slideLayout" Target="../slideLayouts/slideLayout479.xml"/><Relationship Id="rId4" Type="http://schemas.openxmlformats.org/officeDocument/2006/relationships/slideLayout" Target="../slideLayouts/slideLayout452.xml"/><Relationship Id="rId9" Type="http://schemas.openxmlformats.org/officeDocument/2006/relationships/slideLayout" Target="../slideLayouts/slideLayout457.xml"/><Relationship Id="rId14" Type="http://schemas.openxmlformats.org/officeDocument/2006/relationships/slideLayout" Target="../slideLayouts/slideLayout462.xml"/><Relationship Id="rId22" Type="http://schemas.openxmlformats.org/officeDocument/2006/relationships/slideLayout" Target="../slideLayouts/slideLayout470.xml"/><Relationship Id="rId27" Type="http://schemas.openxmlformats.org/officeDocument/2006/relationships/slideLayout" Target="../slideLayouts/slideLayout475.xml"/><Relationship Id="rId30" Type="http://schemas.openxmlformats.org/officeDocument/2006/relationships/slideLayout" Target="../slideLayouts/slideLayout478.xml"/><Relationship Id="rId8" Type="http://schemas.openxmlformats.org/officeDocument/2006/relationships/slideLayout" Target="../slideLayouts/slideLayout456.xml"/></Relationships>
</file>

<file path=ppt/slideMasters/_rels/slideMaster1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93.xml"/><Relationship Id="rId18" Type="http://schemas.openxmlformats.org/officeDocument/2006/relationships/slideLayout" Target="../slideLayouts/slideLayout498.xml"/><Relationship Id="rId26" Type="http://schemas.openxmlformats.org/officeDocument/2006/relationships/slideLayout" Target="../slideLayouts/slideLayout506.xml"/><Relationship Id="rId3" Type="http://schemas.openxmlformats.org/officeDocument/2006/relationships/slideLayout" Target="../slideLayouts/slideLayout483.xml"/><Relationship Id="rId21" Type="http://schemas.openxmlformats.org/officeDocument/2006/relationships/slideLayout" Target="../slideLayouts/slideLayout501.xml"/><Relationship Id="rId7" Type="http://schemas.openxmlformats.org/officeDocument/2006/relationships/slideLayout" Target="../slideLayouts/slideLayout487.xml"/><Relationship Id="rId12" Type="http://schemas.openxmlformats.org/officeDocument/2006/relationships/slideLayout" Target="../slideLayouts/slideLayout492.xml"/><Relationship Id="rId17" Type="http://schemas.openxmlformats.org/officeDocument/2006/relationships/slideLayout" Target="../slideLayouts/slideLayout497.xml"/><Relationship Id="rId25" Type="http://schemas.openxmlformats.org/officeDocument/2006/relationships/slideLayout" Target="../slideLayouts/slideLayout505.xml"/><Relationship Id="rId33" Type="http://schemas.openxmlformats.org/officeDocument/2006/relationships/theme" Target="../theme/theme16.xml"/><Relationship Id="rId2" Type="http://schemas.openxmlformats.org/officeDocument/2006/relationships/slideLayout" Target="../slideLayouts/slideLayout482.xml"/><Relationship Id="rId16" Type="http://schemas.openxmlformats.org/officeDocument/2006/relationships/slideLayout" Target="../slideLayouts/slideLayout496.xml"/><Relationship Id="rId20" Type="http://schemas.openxmlformats.org/officeDocument/2006/relationships/slideLayout" Target="../slideLayouts/slideLayout500.xml"/><Relationship Id="rId29" Type="http://schemas.openxmlformats.org/officeDocument/2006/relationships/slideLayout" Target="../slideLayouts/slideLayout509.xml"/><Relationship Id="rId1" Type="http://schemas.openxmlformats.org/officeDocument/2006/relationships/slideLayout" Target="../slideLayouts/slideLayout481.xml"/><Relationship Id="rId6" Type="http://schemas.openxmlformats.org/officeDocument/2006/relationships/slideLayout" Target="../slideLayouts/slideLayout486.xml"/><Relationship Id="rId11" Type="http://schemas.openxmlformats.org/officeDocument/2006/relationships/slideLayout" Target="../slideLayouts/slideLayout491.xml"/><Relationship Id="rId24" Type="http://schemas.openxmlformats.org/officeDocument/2006/relationships/slideLayout" Target="../slideLayouts/slideLayout504.xml"/><Relationship Id="rId32" Type="http://schemas.openxmlformats.org/officeDocument/2006/relationships/slideLayout" Target="../slideLayouts/slideLayout512.xml"/><Relationship Id="rId5" Type="http://schemas.openxmlformats.org/officeDocument/2006/relationships/slideLayout" Target="../slideLayouts/slideLayout485.xml"/><Relationship Id="rId15" Type="http://schemas.openxmlformats.org/officeDocument/2006/relationships/slideLayout" Target="../slideLayouts/slideLayout495.xml"/><Relationship Id="rId23" Type="http://schemas.openxmlformats.org/officeDocument/2006/relationships/slideLayout" Target="../slideLayouts/slideLayout503.xml"/><Relationship Id="rId28" Type="http://schemas.openxmlformats.org/officeDocument/2006/relationships/slideLayout" Target="../slideLayouts/slideLayout508.xml"/><Relationship Id="rId10" Type="http://schemas.openxmlformats.org/officeDocument/2006/relationships/slideLayout" Target="../slideLayouts/slideLayout490.xml"/><Relationship Id="rId19" Type="http://schemas.openxmlformats.org/officeDocument/2006/relationships/slideLayout" Target="../slideLayouts/slideLayout499.xml"/><Relationship Id="rId31" Type="http://schemas.openxmlformats.org/officeDocument/2006/relationships/slideLayout" Target="../slideLayouts/slideLayout511.xml"/><Relationship Id="rId4" Type="http://schemas.openxmlformats.org/officeDocument/2006/relationships/slideLayout" Target="../slideLayouts/slideLayout484.xml"/><Relationship Id="rId9" Type="http://schemas.openxmlformats.org/officeDocument/2006/relationships/slideLayout" Target="../slideLayouts/slideLayout489.xml"/><Relationship Id="rId14" Type="http://schemas.openxmlformats.org/officeDocument/2006/relationships/slideLayout" Target="../slideLayouts/slideLayout494.xml"/><Relationship Id="rId22" Type="http://schemas.openxmlformats.org/officeDocument/2006/relationships/slideLayout" Target="../slideLayouts/slideLayout502.xml"/><Relationship Id="rId27" Type="http://schemas.openxmlformats.org/officeDocument/2006/relationships/slideLayout" Target="../slideLayouts/slideLayout507.xml"/><Relationship Id="rId30" Type="http://schemas.openxmlformats.org/officeDocument/2006/relationships/slideLayout" Target="../slideLayouts/slideLayout510.xml"/><Relationship Id="rId8" Type="http://schemas.openxmlformats.org/officeDocument/2006/relationships/slideLayout" Target="../slideLayouts/slideLayout488.xml"/></Relationships>
</file>

<file path=ppt/slideMasters/_rels/slideMaster17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25.xml"/><Relationship Id="rId18" Type="http://schemas.openxmlformats.org/officeDocument/2006/relationships/slideLayout" Target="../slideLayouts/slideLayout530.xml"/><Relationship Id="rId26" Type="http://schemas.openxmlformats.org/officeDocument/2006/relationships/slideLayout" Target="../slideLayouts/slideLayout538.xml"/><Relationship Id="rId3" Type="http://schemas.openxmlformats.org/officeDocument/2006/relationships/slideLayout" Target="../slideLayouts/slideLayout515.xml"/><Relationship Id="rId21" Type="http://schemas.openxmlformats.org/officeDocument/2006/relationships/slideLayout" Target="../slideLayouts/slideLayout533.xml"/><Relationship Id="rId7" Type="http://schemas.openxmlformats.org/officeDocument/2006/relationships/slideLayout" Target="../slideLayouts/slideLayout519.xml"/><Relationship Id="rId12" Type="http://schemas.openxmlformats.org/officeDocument/2006/relationships/slideLayout" Target="../slideLayouts/slideLayout524.xml"/><Relationship Id="rId17" Type="http://schemas.openxmlformats.org/officeDocument/2006/relationships/slideLayout" Target="../slideLayouts/slideLayout529.xml"/><Relationship Id="rId25" Type="http://schemas.openxmlformats.org/officeDocument/2006/relationships/slideLayout" Target="../slideLayouts/slideLayout537.xml"/><Relationship Id="rId33" Type="http://schemas.openxmlformats.org/officeDocument/2006/relationships/theme" Target="../theme/theme17.xml"/><Relationship Id="rId2" Type="http://schemas.openxmlformats.org/officeDocument/2006/relationships/slideLayout" Target="../slideLayouts/slideLayout514.xml"/><Relationship Id="rId16" Type="http://schemas.openxmlformats.org/officeDocument/2006/relationships/slideLayout" Target="../slideLayouts/slideLayout528.xml"/><Relationship Id="rId20" Type="http://schemas.openxmlformats.org/officeDocument/2006/relationships/slideLayout" Target="../slideLayouts/slideLayout532.xml"/><Relationship Id="rId29" Type="http://schemas.openxmlformats.org/officeDocument/2006/relationships/slideLayout" Target="../slideLayouts/slideLayout541.xml"/><Relationship Id="rId1" Type="http://schemas.openxmlformats.org/officeDocument/2006/relationships/slideLayout" Target="../slideLayouts/slideLayout513.xml"/><Relationship Id="rId6" Type="http://schemas.openxmlformats.org/officeDocument/2006/relationships/slideLayout" Target="../slideLayouts/slideLayout518.xml"/><Relationship Id="rId11" Type="http://schemas.openxmlformats.org/officeDocument/2006/relationships/slideLayout" Target="../slideLayouts/slideLayout523.xml"/><Relationship Id="rId24" Type="http://schemas.openxmlformats.org/officeDocument/2006/relationships/slideLayout" Target="../slideLayouts/slideLayout536.xml"/><Relationship Id="rId32" Type="http://schemas.openxmlformats.org/officeDocument/2006/relationships/slideLayout" Target="../slideLayouts/slideLayout544.xml"/><Relationship Id="rId5" Type="http://schemas.openxmlformats.org/officeDocument/2006/relationships/slideLayout" Target="../slideLayouts/slideLayout517.xml"/><Relationship Id="rId15" Type="http://schemas.openxmlformats.org/officeDocument/2006/relationships/slideLayout" Target="../slideLayouts/slideLayout527.xml"/><Relationship Id="rId23" Type="http://schemas.openxmlformats.org/officeDocument/2006/relationships/slideLayout" Target="../slideLayouts/slideLayout535.xml"/><Relationship Id="rId28" Type="http://schemas.openxmlformats.org/officeDocument/2006/relationships/slideLayout" Target="../slideLayouts/slideLayout540.xml"/><Relationship Id="rId10" Type="http://schemas.openxmlformats.org/officeDocument/2006/relationships/slideLayout" Target="../slideLayouts/slideLayout522.xml"/><Relationship Id="rId19" Type="http://schemas.openxmlformats.org/officeDocument/2006/relationships/slideLayout" Target="../slideLayouts/slideLayout531.xml"/><Relationship Id="rId31" Type="http://schemas.openxmlformats.org/officeDocument/2006/relationships/slideLayout" Target="../slideLayouts/slideLayout543.xml"/><Relationship Id="rId4" Type="http://schemas.openxmlformats.org/officeDocument/2006/relationships/slideLayout" Target="../slideLayouts/slideLayout516.xml"/><Relationship Id="rId9" Type="http://schemas.openxmlformats.org/officeDocument/2006/relationships/slideLayout" Target="../slideLayouts/slideLayout521.xml"/><Relationship Id="rId14" Type="http://schemas.openxmlformats.org/officeDocument/2006/relationships/slideLayout" Target="../slideLayouts/slideLayout526.xml"/><Relationship Id="rId22" Type="http://schemas.openxmlformats.org/officeDocument/2006/relationships/slideLayout" Target="../slideLayouts/slideLayout534.xml"/><Relationship Id="rId27" Type="http://schemas.openxmlformats.org/officeDocument/2006/relationships/slideLayout" Target="../slideLayouts/slideLayout539.xml"/><Relationship Id="rId30" Type="http://schemas.openxmlformats.org/officeDocument/2006/relationships/slideLayout" Target="../slideLayouts/slideLayout542.xml"/><Relationship Id="rId8" Type="http://schemas.openxmlformats.org/officeDocument/2006/relationships/slideLayout" Target="../slideLayouts/slideLayout520.xml"/></Relationships>
</file>

<file path=ppt/slideMasters/_rels/slideMaster18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57.xml"/><Relationship Id="rId18" Type="http://schemas.openxmlformats.org/officeDocument/2006/relationships/slideLayout" Target="../slideLayouts/slideLayout562.xml"/><Relationship Id="rId26" Type="http://schemas.openxmlformats.org/officeDocument/2006/relationships/slideLayout" Target="../slideLayouts/slideLayout570.xml"/><Relationship Id="rId3" Type="http://schemas.openxmlformats.org/officeDocument/2006/relationships/slideLayout" Target="../slideLayouts/slideLayout547.xml"/><Relationship Id="rId21" Type="http://schemas.openxmlformats.org/officeDocument/2006/relationships/slideLayout" Target="../slideLayouts/slideLayout565.xml"/><Relationship Id="rId7" Type="http://schemas.openxmlformats.org/officeDocument/2006/relationships/slideLayout" Target="../slideLayouts/slideLayout551.xml"/><Relationship Id="rId12" Type="http://schemas.openxmlformats.org/officeDocument/2006/relationships/slideLayout" Target="../slideLayouts/slideLayout556.xml"/><Relationship Id="rId17" Type="http://schemas.openxmlformats.org/officeDocument/2006/relationships/slideLayout" Target="../slideLayouts/slideLayout561.xml"/><Relationship Id="rId25" Type="http://schemas.openxmlformats.org/officeDocument/2006/relationships/slideLayout" Target="../slideLayouts/slideLayout569.xml"/><Relationship Id="rId33" Type="http://schemas.openxmlformats.org/officeDocument/2006/relationships/theme" Target="../theme/theme18.xml"/><Relationship Id="rId2" Type="http://schemas.openxmlformats.org/officeDocument/2006/relationships/slideLayout" Target="../slideLayouts/slideLayout546.xml"/><Relationship Id="rId16" Type="http://schemas.openxmlformats.org/officeDocument/2006/relationships/slideLayout" Target="../slideLayouts/slideLayout560.xml"/><Relationship Id="rId20" Type="http://schemas.openxmlformats.org/officeDocument/2006/relationships/slideLayout" Target="../slideLayouts/slideLayout564.xml"/><Relationship Id="rId29" Type="http://schemas.openxmlformats.org/officeDocument/2006/relationships/slideLayout" Target="../slideLayouts/slideLayout573.xml"/><Relationship Id="rId1" Type="http://schemas.openxmlformats.org/officeDocument/2006/relationships/slideLayout" Target="../slideLayouts/slideLayout545.xml"/><Relationship Id="rId6" Type="http://schemas.openxmlformats.org/officeDocument/2006/relationships/slideLayout" Target="../slideLayouts/slideLayout550.xml"/><Relationship Id="rId11" Type="http://schemas.openxmlformats.org/officeDocument/2006/relationships/slideLayout" Target="../slideLayouts/slideLayout555.xml"/><Relationship Id="rId24" Type="http://schemas.openxmlformats.org/officeDocument/2006/relationships/slideLayout" Target="../slideLayouts/slideLayout568.xml"/><Relationship Id="rId32" Type="http://schemas.openxmlformats.org/officeDocument/2006/relationships/slideLayout" Target="../slideLayouts/slideLayout576.xml"/><Relationship Id="rId5" Type="http://schemas.openxmlformats.org/officeDocument/2006/relationships/slideLayout" Target="../slideLayouts/slideLayout549.xml"/><Relationship Id="rId15" Type="http://schemas.openxmlformats.org/officeDocument/2006/relationships/slideLayout" Target="../slideLayouts/slideLayout559.xml"/><Relationship Id="rId23" Type="http://schemas.openxmlformats.org/officeDocument/2006/relationships/slideLayout" Target="../slideLayouts/slideLayout567.xml"/><Relationship Id="rId28" Type="http://schemas.openxmlformats.org/officeDocument/2006/relationships/slideLayout" Target="../slideLayouts/slideLayout572.xml"/><Relationship Id="rId10" Type="http://schemas.openxmlformats.org/officeDocument/2006/relationships/slideLayout" Target="../slideLayouts/slideLayout554.xml"/><Relationship Id="rId19" Type="http://schemas.openxmlformats.org/officeDocument/2006/relationships/slideLayout" Target="../slideLayouts/slideLayout563.xml"/><Relationship Id="rId31" Type="http://schemas.openxmlformats.org/officeDocument/2006/relationships/slideLayout" Target="../slideLayouts/slideLayout575.xml"/><Relationship Id="rId4" Type="http://schemas.openxmlformats.org/officeDocument/2006/relationships/slideLayout" Target="../slideLayouts/slideLayout548.xml"/><Relationship Id="rId9" Type="http://schemas.openxmlformats.org/officeDocument/2006/relationships/slideLayout" Target="../slideLayouts/slideLayout553.xml"/><Relationship Id="rId14" Type="http://schemas.openxmlformats.org/officeDocument/2006/relationships/slideLayout" Target="../slideLayouts/slideLayout558.xml"/><Relationship Id="rId22" Type="http://schemas.openxmlformats.org/officeDocument/2006/relationships/slideLayout" Target="../slideLayouts/slideLayout566.xml"/><Relationship Id="rId27" Type="http://schemas.openxmlformats.org/officeDocument/2006/relationships/slideLayout" Target="../slideLayouts/slideLayout571.xml"/><Relationship Id="rId30" Type="http://schemas.openxmlformats.org/officeDocument/2006/relationships/slideLayout" Target="../slideLayouts/slideLayout574.xml"/><Relationship Id="rId8" Type="http://schemas.openxmlformats.org/officeDocument/2006/relationships/slideLayout" Target="../slideLayouts/slideLayout552.xml"/></Relationships>
</file>

<file path=ppt/slideMasters/_rels/slideMaster19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89.xml"/><Relationship Id="rId18" Type="http://schemas.openxmlformats.org/officeDocument/2006/relationships/slideLayout" Target="../slideLayouts/slideLayout594.xml"/><Relationship Id="rId26" Type="http://schemas.openxmlformats.org/officeDocument/2006/relationships/slideLayout" Target="../slideLayouts/slideLayout602.xml"/><Relationship Id="rId3" Type="http://schemas.openxmlformats.org/officeDocument/2006/relationships/slideLayout" Target="../slideLayouts/slideLayout579.xml"/><Relationship Id="rId21" Type="http://schemas.openxmlformats.org/officeDocument/2006/relationships/slideLayout" Target="../slideLayouts/slideLayout597.xml"/><Relationship Id="rId7" Type="http://schemas.openxmlformats.org/officeDocument/2006/relationships/slideLayout" Target="../slideLayouts/slideLayout583.xml"/><Relationship Id="rId12" Type="http://schemas.openxmlformats.org/officeDocument/2006/relationships/slideLayout" Target="../slideLayouts/slideLayout588.xml"/><Relationship Id="rId17" Type="http://schemas.openxmlformats.org/officeDocument/2006/relationships/slideLayout" Target="../slideLayouts/slideLayout593.xml"/><Relationship Id="rId25" Type="http://schemas.openxmlformats.org/officeDocument/2006/relationships/slideLayout" Target="../slideLayouts/slideLayout601.xml"/><Relationship Id="rId33" Type="http://schemas.openxmlformats.org/officeDocument/2006/relationships/theme" Target="../theme/theme19.xml"/><Relationship Id="rId2" Type="http://schemas.openxmlformats.org/officeDocument/2006/relationships/slideLayout" Target="../slideLayouts/slideLayout578.xml"/><Relationship Id="rId16" Type="http://schemas.openxmlformats.org/officeDocument/2006/relationships/slideLayout" Target="../slideLayouts/slideLayout592.xml"/><Relationship Id="rId20" Type="http://schemas.openxmlformats.org/officeDocument/2006/relationships/slideLayout" Target="../slideLayouts/slideLayout596.xml"/><Relationship Id="rId29" Type="http://schemas.openxmlformats.org/officeDocument/2006/relationships/slideLayout" Target="../slideLayouts/slideLayout605.xml"/><Relationship Id="rId1" Type="http://schemas.openxmlformats.org/officeDocument/2006/relationships/slideLayout" Target="../slideLayouts/slideLayout577.xml"/><Relationship Id="rId6" Type="http://schemas.openxmlformats.org/officeDocument/2006/relationships/slideLayout" Target="../slideLayouts/slideLayout582.xml"/><Relationship Id="rId11" Type="http://schemas.openxmlformats.org/officeDocument/2006/relationships/slideLayout" Target="../slideLayouts/slideLayout587.xml"/><Relationship Id="rId24" Type="http://schemas.openxmlformats.org/officeDocument/2006/relationships/slideLayout" Target="../slideLayouts/slideLayout600.xml"/><Relationship Id="rId32" Type="http://schemas.openxmlformats.org/officeDocument/2006/relationships/slideLayout" Target="../slideLayouts/slideLayout608.xml"/><Relationship Id="rId5" Type="http://schemas.openxmlformats.org/officeDocument/2006/relationships/slideLayout" Target="../slideLayouts/slideLayout581.xml"/><Relationship Id="rId15" Type="http://schemas.openxmlformats.org/officeDocument/2006/relationships/slideLayout" Target="../slideLayouts/slideLayout591.xml"/><Relationship Id="rId23" Type="http://schemas.openxmlformats.org/officeDocument/2006/relationships/slideLayout" Target="../slideLayouts/slideLayout599.xml"/><Relationship Id="rId28" Type="http://schemas.openxmlformats.org/officeDocument/2006/relationships/slideLayout" Target="../slideLayouts/slideLayout604.xml"/><Relationship Id="rId10" Type="http://schemas.openxmlformats.org/officeDocument/2006/relationships/slideLayout" Target="../slideLayouts/slideLayout586.xml"/><Relationship Id="rId19" Type="http://schemas.openxmlformats.org/officeDocument/2006/relationships/slideLayout" Target="../slideLayouts/slideLayout595.xml"/><Relationship Id="rId31" Type="http://schemas.openxmlformats.org/officeDocument/2006/relationships/slideLayout" Target="../slideLayouts/slideLayout607.xml"/><Relationship Id="rId4" Type="http://schemas.openxmlformats.org/officeDocument/2006/relationships/slideLayout" Target="../slideLayouts/slideLayout580.xml"/><Relationship Id="rId9" Type="http://schemas.openxmlformats.org/officeDocument/2006/relationships/slideLayout" Target="../slideLayouts/slideLayout585.xml"/><Relationship Id="rId14" Type="http://schemas.openxmlformats.org/officeDocument/2006/relationships/slideLayout" Target="../slideLayouts/slideLayout590.xml"/><Relationship Id="rId22" Type="http://schemas.openxmlformats.org/officeDocument/2006/relationships/slideLayout" Target="../slideLayouts/slideLayout598.xml"/><Relationship Id="rId27" Type="http://schemas.openxmlformats.org/officeDocument/2006/relationships/slideLayout" Target="../slideLayouts/slideLayout603.xml"/><Relationship Id="rId30" Type="http://schemas.openxmlformats.org/officeDocument/2006/relationships/slideLayout" Target="../slideLayouts/slideLayout606.xml"/><Relationship Id="rId8" Type="http://schemas.openxmlformats.org/officeDocument/2006/relationships/slideLayout" Target="../slideLayouts/slideLayout58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29" Type="http://schemas.openxmlformats.org/officeDocument/2006/relationships/slideLayout" Target="../slideLayouts/slideLayout61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32" Type="http://schemas.openxmlformats.org/officeDocument/2006/relationships/slideLayout" Target="../slideLayouts/slideLayout64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31" Type="http://schemas.openxmlformats.org/officeDocument/2006/relationships/slideLayout" Target="../slideLayouts/slideLayout63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slideLayout" Target="../slideLayouts/slideLayout59.xml"/><Relationship Id="rId30" Type="http://schemas.openxmlformats.org/officeDocument/2006/relationships/slideLayout" Target="../slideLayouts/slideLayout62.xml"/><Relationship Id="rId8" Type="http://schemas.openxmlformats.org/officeDocument/2006/relationships/slideLayout" Target="../slideLayouts/slideLayout40.xml"/></Relationships>
</file>

<file path=ppt/slideMasters/_rels/slideMaster20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21.xml"/><Relationship Id="rId18" Type="http://schemas.openxmlformats.org/officeDocument/2006/relationships/slideLayout" Target="../slideLayouts/slideLayout626.xml"/><Relationship Id="rId26" Type="http://schemas.openxmlformats.org/officeDocument/2006/relationships/slideLayout" Target="../slideLayouts/slideLayout634.xml"/><Relationship Id="rId3" Type="http://schemas.openxmlformats.org/officeDocument/2006/relationships/slideLayout" Target="../slideLayouts/slideLayout611.xml"/><Relationship Id="rId21" Type="http://schemas.openxmlformats.org/officeDocument/2006/relationships/slideLayout" Target="../slideLayouts/slideLayout629.xml"/><Relationship Id="rId7" Type="http://schemas.openxmlformats.org/officeDocument/2006/relationships/slideLayout" Target="../slideLayouts/slideLayout615.xml"/><Relationship Id="rId12" Type="http://schemas.openxmlformats.org/officeDocument/2006/relationships/slideLayout" Target="../slideLayouts/slideLayout620.xml"/><Relationship Id="rId17" Type="http://schemas.openxmlformats.org/officeDocument/2006/relationships/slideLayout" Target="../slideLayouts/slideLayout625.xml"/><Relationship Id="rId25" Type="http://schemas.openxmlformats.org/officeDocument/2006/relationships/slideLayout" Target="../slideLayouts/slideLayout633.xml"/><Relationship Id="rId33" Type="http://schemas.openxmlformats.org/officeDocument/2006/relationships/theme" Target="../theme/theme20.xml"/><Relationship Id="rId2" Type="http://schemas.openxmlformats.org/officeDocument/2006/relationships/slideLayout" Target="../slideLayouts/slideLayout610.xml"/><Relationship Id="rId16" Type="http://schemas.openxmlformats.org/officeDocument/2006/relationships/slideLayout" Target="../slideLayouts/slideLayout624.xml"/><Relationship Id="rId20" Type="http://schemas.openxmlformats.org/officeDocument/2006/relationships/slideLayout" Target="../slideLayouts/slideLayout628.xml"/><Relationship Id="rId29" Type="http://schemas.openxmlformats.org/officeDocument/2006/relationships/slideLayout" Target="../slideLayouts/slideLayout637.xml"/><Relationship Id="rId1" Type="http://schemas.openxmlformats.org/officeDocument/2006/relationships/slideLayout" Target="../slideLayouts/slideLayout609.xml"/><Relationship Id="rId6" Type="http://schemas.openxmlformats.org/officeDocument/2006/relationships/slideLayout" Target="../slideLayouts/slideLayout614.xml"/><Relationship Id="rId11" Type="http://schemas.openxmlformats.org/officeDocument/2006/relationships/slideLayout" Target="../slideLayouts/slideLayout619.xml"/><Relationship Id="rId24" Type="http://schemas.openxmlformats.org/officeDocument/2006/relationships/slideLayout" Target="../slideLayouts/slideLayout632.xml"/><Relationship Id="rId32" Type="http://schemas.openxmlformats.org/officeDocument/2006/relationships/slideLayout" Target="../slideLayouts/slideLayout640.xml"/><Relationship Id="rId5" Type="http://schemas.openxmlformats.org/officeDocument/2006/relationships/slideLayout" Target="../slideLayouts/slideLayout613.xml"/><Relationship Id="rId15" Type="http://schemas.openxmlformats.org/officeDocument/2006/relationships/slideLayout" Target="../slideLayouts/slideLayout623.xml"/><Relationship Id="rId23" Type="http://schemas.openxmlformats.org/officeDocument/2006/relationships/slideLayout" Target="../slideLayouts/slideLayout631.xml"/><Relationship Id="rId28" Type="http://schemas.openxmlformats.org/officeDocument/2006/relationships/slideLayout" Target="../slideLayouts/slideLayout636.xml"/><Relationship Id="rId10" Type="http://schemas.openxmlformats.org/officeDocument/2006/relationships/slideLayout" Target="../slideLayouts/slideLayout618.xml"/><Relationship Id="rId19" Type="http://schemas.openxmlformats.org/officeDocument/2006/relationships/slideLayout" Target="../slideLayouts/slideLayout627.xml"/><Relationship Id="rId31" Type="http://schemas.openxmlformats.org/officeDocument/2006/relationships/slideLayout" Target="../slideLayouts/slideLayout639.xml"/><Relationship Id="rId4" Type="http://schemas.openxmlformats.org/officeDocument/2006/relationships/slideLayout" Target="../slideLayouts/slideLayout612.xml"/><Relationship Id="rId9" Type="http://schemas.openxmlformats.org/officeDocument/2006/relationships/slideLayout" Target="../slideLayouts/slideLayout617.xml"/><Relationship Id="rId14" Type="http://schemas.openxmlformats.org/officeDocument/2006/relationships/slideLayout" Target="../slideLayouts/slideLayout622.xml"/><Relationship Id="rId22" Type="http://schemas.openxmlformats.org/officeDocument/2006/relationships/slideLayout" Target="../slideLayouts/slideLayout630.xml"/><Relationship Id="rId27" Type="http://schemas.openxmlformats.org/officeDocument/2006/relationships/slideLayout" Target="../slideLayouts/slideLayout635.xml"/><Relationship Id="rId30" Type="http://schemas.openxmlformats.org/officeDocument/2006/relationships/slideLayout" Target="../slideLayouts/slideLayout638.xml"/><Relationship Id="rId8" Type="http://schemas.openxmlformats.org/officeDocument/2006/relationships/slideLayout" Target="../slideLayouts/slideLayout616.xml"/></Relationships>
</file>

<file path=ppt/slideMasters/_rels/slideMaster2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53.xml"/><Relationship Id="rId18" Type="http://schemas.openxmlformats.org/officeDocument/2006/relationships/slideLayout" Target="../slideLayouts/slideLayout658.xml"/><Relationship Id="rId26" Type="http://schemas.openxmlformats.org/officeDocument/2006/relationships/slideLayout" Target="../slideLayouts/slideLayout666.xml"/><Relationship Id="rId3" Type="http://schemas.openxmlformats.org/officeDocument/2006/relationships/slideLayout" Target="../slideLayouts/slideLayout643.xml"/><Relationship Id="rId21" Type="http://schemas.openxmlformats.org/officeDocument/2006/relationships/slideLayout" Target="../slideLayouts/slideLayout661.xml"/><Relationship Id="rId7" Type="http://schemas.openxmlformats.org/officeDocument/2006/relationships/slideLayout" Target="../slideLayouts/slideLayout647.xml"/><Relationship Id="rId12" Type="http://schemas.openxmlformats.org/officeDocument/2006/relationships/slideLayout" Target="../slideLayouts/slideLayout652.xml"/><Relationship Id="rId17" Type="http://schemas.openxmlformats.org/officeDocument/2006/relationships/slideLayout" Target="../slideLayouts/slideLayout657.xml"/><Relationship Id="rId25" Type="http://schemas.openxmlformats.org/officeDocument/2006/relationships/slideLayout" Target="../slideLayouts/slideLayout665.xml"/><Relationship Id="rId33" Type="http://schemas.openxmlformats.org/officeDocument/2006/relationships/theme" Target="../theme/theme21.xml"/><Relationship Id="rId2" Type="http://schemas.openxmlformats.org/officeDocument/2006/relationships/slideLayout" Target="../slideLayouts/slideLayout642.xml"/><Relationship Id="rId16" Type="http://schemas.openxmlformats.org/officeDocument/2006/relationships/slideLayout" Target="../slideLayouts/slideLayout656.xml"/><Relationship Id="rId20" Type="http://schemas.openxmlformats.org/officeDocument/2006/relationships/slideLayout" Target="../slideLayouts/slideLayout660.xml"/><Relationship Id="rId29" Type="http://schemas.openxmlformats.org/officeDocument/2006/relationships/slideLayout" Target="../slideLayouts/slideLayout669.xml"/><Relationship Id="rId1" Type="http://schemas.openxmlformats.org/officeDocument/2006/relationships/slideLayout" Target="../slideLayouts/slideLayout641.xml"/><Relationship Id="rId6" Type="http://schemas.openxmlformats.org/officeDocument/2006/relationships/slideLayout" Target="../slideLayouts/slideLayout646.xml"/><Relationship Id="rId11" Type="http://schemas.openxmlformats.org/officeDocument/2006/relationships/slideLayout" Target="../slideLayouts/slideLayout651.xml"/><Relationship Id="rId24" Type="http://schemas.openxmlformats.org/officeDocument/2006/relationships/slideLayout" Target="../slideLayouts/slideLayout664.xml"/><Relationship Id="rId32" Type="http://schemas.openxmlformats.org/officeDocument/2006/relationships/slideLayout" Target="../slideLayouts/slideLayout672.xml"/><Relationship Id="rId5" Type="http://schemas.openxmlformats.org/officeDocument/2006/relationships/slideLayout" Target="../slideLayouts/slideLayout645.xml"/><Relationship Id="rId15" Type="http://schemas.openxmlformats.org/officeDocument/2006/relationships/slideLayout" Target="../slideLayouts/slideLayout655.xml"/><Relationship Id="rId23" Type="http://schemas.openxmlformats.org/officeDocument/2006/relationships/slideLayout" Target="../slideLayouts/slideLayout663.xml"/><Relationship Id="rId28" Type="http://schemas.openxmlformats.org/officeDocument/2006/relationships/slideLayout" Target="../slideLayouts/slideLayout668.xml"/><Relationship Id="rId10" Type="http://schemas.openxmlformats.org/officeDocument/2006/relationships/slideLayout" Target="../slideLayouts/slideLayout650.xml"/><Relationship Id="rId19" Type="http://schemas.openxmlformats.org/officeDocument/2006/relationships/slideLayout" Target="../slideLayouts/slideLayout659.xml"/><Relationship Id="rId31" Type="http://schemas.openxmlformats.org/officeDocument/2006/relationships/slideLayout" Target="../slideLayouts/slideLayout671.xml"/><Relationship Id="rId4" Type="http://schemas.openxmlformats.org/officeDocument/2006/relationships/slideLayout" Target="../slideLayouts/slideLayout644.xml"/><Relationship Id="rId9" Type="http://schemas.openxmlformats.org/officeDocument/2006/relationships/slideLayout" Target="../slideLayouts/slideLayout649.xml"/><Relationship Id="rId14" Type="http://schemas.openxmlformats.org/officeDocument/2006/relationships/slideLayout" Target="../slideLayouts/slideLayout654.xml"/><Relationship Id="rId22" Type="http://schemas.openxmlformats.org/officeDocument/2006/relationships/slideLayout" Target="../slideLayouts/slideLayout662.xml"/><Relationship Id="rId27" Type="http://schemas.openxmlformats.org/officeDocument/2006/relationships/slideLayout" Target="../slideLayouts/slideLayout667.xml"/><Relationship Id="rId30" Type="http://schemas.openxmlformats.org/officeDocument/2006/relationships/slideLayout" Target="../slideLayouts/slideLayout670.xml"/><Relationship Id="rId8" Type="http://schemas.openxmlformats.org/officeDocument/2006/relationships/slideLayout" Target="../slideLayouts/slideLayout648.xml"/></Relationships>
</file>

<file path=ppt/slideMasters/_rels/slideMaster2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85.xml"/><Relationship Id="rId18" Type="http://schemas.openxmlformats.org/officeDocument/2006/relationships/slideLayout" Target="../slideLayouts/slideLayout690.xml"/><Relationship Id="rId26" Type="http://schemas.openxmlformats.org/officeDocument/2006/relationships/slideLayout" Target="../slideLayouts/slideLayout698.xml"/><Relationship Id="rId3" Type="http://schemas.openxmlformats.org/officeDocument/2006/relationships/slideLayout" Target="../slideLayouts/slideLayout675.xml"/><Relationship Id="rId21" Type="http://schemas.openxmlformats.org/officeDocument/2006/relationships/slideLayout" Target="../slideLayouts/slideLayout693.xml"/><Relationship Id="rId7" Type="http://schemas.openxmlformats.org/officeDocument/2006/relationships/slideLayout" Target="../slideLayouts/slideLayout679.xml"/><Relationship Id="rId12" Type="http://schemas.openxmlformats.org/officeDocument/2006/relationships/slideLayout" Target="../slideLayouts/slideLayout684.xml"/><Relationship Id="rId17" Type="http://schemas.openxmlformats.org/officeDocument/2006/relationships/slideLayout" Target="../slideLayouts/slideLayout689.xml"/><Relationship Id="rId25" Type="http://schemas.openxmlformats.org/officeDocument/2006/relationships/slideLayout" Target="../slideLayouts/slideLayout697.xml"/><Relationship Id="rId33" Type="http://schemas.openxmlformats.org/officeDocument/2006/relationships/theme" Target="../theme/theme22.xml"/><Relationship Id="rId2" Type="http://schemas.openxmlformats.org/officeDocument/2006/relationships/slideLayout" Target="../slideLayouts/slideLayout674.xml"/><Relationship Id="rId16" Type="http://schemas.openxmlformats.org/officeDocument/2006/relationships/slideLayout" Target="../slideLayouts/slideLayout688.xml"/><Relationship Id="rId20" Type="http://schemas.openxmlformats.org/officeDocument/2006/relationships/slideLayout" Target="../slideLayouts/slideLayout692.xml"/><Relationship Id="rId29" Type="http://schemas.openxmlformats.org/officeDocument/2006/relationships/slideLayout" Target="../slideLayouts/slideLayout701.xml"/><Relationship Id="rId1" Type="http://schemas.openxmlformats.org/officeDocument/2006/relationships/slideLayout" Target="../slideLayouts/slideLayout673.xml"/><Relationship Id="rId6" Type="http://schemas.openxmlformats.org/officeDocument/2006/relationships/slideLayout" Target="../slideLayouts/slideLayout678.xml"/><Relationship Id="rId11" Type="http://schemas.openxmlformats.org/officeDocument/2006/relationships/slideLayout" Target="../slideLayouts/slideLayout683.xml"/><Relationship Id="rId24" Type="http://schemas.openxmlformats.org/officeDocument/2006/relationships/slideLayout" Target="../slideLayouts/slideLayout696.xml"/><Relationship Id="rId32" Type="http://schemas.openxmlformats.org/officeDocument/2006/relationships/slideLayout" Target="../slideLayouts/slideLayout704.xml"/><Relationship Id="rId5" Type="http://schemas.openxmlformats.org/officeDocument/2006/relationships/slideLayout" Target="../slideLayouts/slideLayout677.xml"/><Relationship Id="rId15" Type="http://schemas.openxmlformats.org/officeDocument/2006/relationships/slideLayout" Target="../slideLayouts/slideLayout687.xml"/><Relationship Id="rId23" Type="http://schemas.openxmlformats.org/officeDocument/2006/relationships/slideLayout" Target="../slideLayouts/slideLayout695.xml"/><Relationship Id="rId28" Type="http://schemas.openxmlformats.org/officeDocument/2006/relationships/slideLayout" Target="../slideLayouts/slideLayout700.xml"/><Relationship Id="rId10" Type="http://schemas.openxmlformats.org/officeDocument/2006/relationships/slideLayout" Target="../slideLayouts/slideLayout682.xml"/><Relationship Id="rId19" Type="http://schemas.openxmlformats.org/officeDocument/2006/relationships/slideLayout" Target="../slideLayouts/slideLayout691.xml"/><Relationship Id="rId31" Type="http://schemas.openxmlformats.org/officeDocument/2006/relationships/slideLayout" Target="../slideLayouts/slideLayout703.xml"/><Relationship Id="rId4" Type="http://schemas.openxmlformats.org/officeDocument/2006/relationships/slideLayout" Target="../slideLayouts/slideLayout676.xml"/><Relationship Id="rId9" Type="http://schemas.openxmlformats.org/officeDocument/2006/relationships/slideLayout" Target="../slideLayouts/slideLayout681.xml"/><Relationship Id="rId14" Type="http://schemas.openxmlformats.org/officeDocument/2006/relationships/slideLayout" Target="../slideLayouts/slideLayout686.xml"/><Relationship Id="rId22" Type="http://schemas.openxmlformats.org/officeDocument/2006/relationships/slideLayout" Target="../slideLayouts/slideLayout694.xml"/><Relationship Id="rId27" Type="http://schemas.openxmlformats.org/officeDocument/2006/relationships/slideLayout" Target="../slideLayouts/slideLayout699.xml"/><Relationship Id="rId30" Type="http://schemas.openxmlformats.org/officeDocument/2006/relationships/slideLayout" Target="../slideLayouts/slideLayout702.xml"/><Relationship Id="rId8" Type="http://schemas.openxmlformats.org/officeDocument/2006/relationships/slideLayout" Target="../slideLayouts/slideLayout680.xml"/></Relationships>
</file>

<file path=ppt/slideMasters/_rels/slideMaster2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17.xml"/><Relationship Id="rId18" Type="http://schemas.openxmlformats.org/officeDocument/2006/relationships/slideLayout" Target="../slideLayouts/slideLayout722.xml"/><Relationship Id="rId26" Type="http://schemas.openxmlformats.org/officeDocument/2006/relationships/slideLayout" Target="../slideLayouts/slideLayout730.xml"/><Relationship Id="rId3" Type="http://schemas.openxmlformats.org/officeDocument/2006/relationships/slideLayout" Target="../slideLayouts/slideLayout707.xml"/><Relationship Id="rId21" Type="http://schemas.openxmlformats.org/officeDocument/2006/relationships/slideLayout" Target="../slideLayouts/slideLayout725.xml"/><Relationship Id="rId7" Type="http://schemas.openxmlformats.org/officeDocument/2006/relationships/slideLayout" Target="../slideLayouts/slideLayout711.xml"/><Relationship Id="rId12" Type="http://schemas.openxmlformats.org/officeDocument/2006/relationships/slideLayout" Target="../slideLayouts/slideLayout716.xml"/><Relationship Id="rId17" Type="http://schemas.openxmlformats.org/officeDocument/2006/relationships/slideLayout" Target="../slideLayouts/slideLayout721.xml"/><Relationship Id="rId25" Type="http://schemas.openxmlformats.org/officeDocument/2006/relationships/slideLayout" Target="../slideLayouts/slideLayout729.xml"/><Relationship Id="rId33" Type="http://schemas.openxmlformats.org/officeDocument/2006/relationships/theme" Target="../theme/theme23.xml"/><Relationship Id="rId2" Type="http://schemas.openxmlformats.org/officeDocument/2006/relationships/slideLayout" Target="../slideLayouts/slideLayout706.xml"/><Relationship Id="rId16" Type="http://schemas.openxmlformats.org/officeDocument/2006/relationships/slideLayout" Target="../slideLayouts/slideLayout720.xml"/><Relationship Id="rId20" Type="http://schemas.openxmlformats.org/officeDocument/2006/relationships/slideLayout" Target="../slideLayouts/slideLayout724.xml"/><Relationship Id="rId29" Type="http://schemas.openxmlformats.org/officeDocument/2006/relationships/slideLayout" Target="../slideLayouts/slideLayout733.xml"/><Relationship Id="rId1" Type="http://schemas.openxmlformats.org/officeDocument/2006/relationships/slideLayout" Target="../slideLayouts/slideLayout705.xml"/><Relationship Id="rId6" Type="http://schemas.openxmlformats.org/officeDocument/2006/relationships/slideLayout" Target="../slideLayouts/slideLayout710.xml"/><Relationship Id="rId11" Type="http://schemas.openxmlformats.org/officeDocument/2006/relationships/slideLayout" Target="../slideLayouts/slideLayout715.xml"/><Relationship Id="rId24" Type="http://schemas.openxmlformats.org/officeDocument/2006/relationships/slideLayout" Target="../slideLayouts/slideLayout728.xml"/><Relationship Id="rId32" Type="http://schemas.openxmlformats.org/officeDocument/2006/relationships/slideLayout" Target="../slideLayouts/slideLayout736.xml"/><Relationship Id="rId5" Type="http://schemas.openxmlformats.org/officeDocument/2006/relationships/slideLayout" Target="../slideLayouts/slideLayout709.xml"/><Relationship Id="rId15" Type="http://schemas.openxmlformats.org/officeDocument/2006/relationships/slideLayout" Target="../slideLayouts/slideLayout719.xml"/><Relationship Id="rId23" Type="http://schemas.openxmlformats.org/officeDocument/2006/relationships/slideLayout" Target="../slideLayouts/slideLayout727.xml"/><Relationship Id="rId28" Type="http://schemas.openxmlformats.org/officeDocument/2006/relationships/slideLayout" Target="../slideLayouts/slideLayout732.xml"/><Relationship Id="rId10" Type="http://schemas.openxmlformats.org/officeDocument/2006/relationships/slideLayout" Target="../slideLayouts/slideLayout714.xml"/><Relationship Id="rId19" Type="http://schemas.openxmlformats.org/officeDocument/2006/relationships/slideLayout" Target="../slideLayouts/slideLayout723.xml"/><Relationship Id="rId31" Type="http://schemas.openxmlformats.org/officeDocument/2006/relationships/slideLayout" Target="../slideLayouts/slideLayout735.xml"/><Relationship Id="rId4" Type="http://schemas.openxmlformats.org/officeDocument/2006/relationships/slideLayout" Target="../slideLayouts/slideLayout708.xml"/><Relationship Id="rId9" Type="http://schemas.openxmlformats.org/officeDocument/2006/relationships/slideLayout" Target="../slideLayouts/slideLayout713.xml"/><Relationship Id="rId14" Type="http://schemas.openxmlformats.org/officeDocument/2006/relationships/slideLayout" Target="../slideLayouts/slideLayout718.xml"/><Relationship Id="rId22" Type="http://schemas.openxmlformats.org/officeDocument/2006/relationships/slideLayout" Target="../slideLayouts/slideLayout726.xml"/><Relationship Id="rId27" Type="http://schemas.openxmlformats.org/officeDocument/2006/relationships/slideLayout" Target="../slideLayouts/slideLayout731.xml"/><Relationship Id="rId30" Type="http://schemas.openxmlformats.org/officeDocument/2006/relationships/slideLayout" Target="../slideLayouts/slideLayout734.xml"/><Relationship Id="rId8" Type="http://schemas.openxmlformats.org/officeDocument/2006/relationships/slideLayout" Target="../slideLayouts/slideLayout712.xml"/></Relationships>
</file>

<file path=ppt/slideMasters/_rels/slideMaster2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49.xml"/><Relationship Id="rId18" Type="http://schemas.openxmlformats.org/officeDocument/2006/relationships/slideLayout" Target="../slideLayouts/slideLayout754.xml"/><Relationship Id="rId26" Type="http://schemas.openxmlformats.org/officeDocument/2006/relationships/slideLayout" Target="../slideLayouts/slideLayout762.xml"/><Relationship Id="rId3" Type="http://schemas.openxmlformats.org/officeDocument/2006/relationships/slideLayout" Target="../slideLayouts/slideLayout739.xml"/><Relationship Id="rId21" Type="http://schemas.openxmlformats.org/officeDocument/2006/relationships/slideLayout" Target="../slideLayouts/slideLayout757.xml"/><Relationship Id="rId7" Type="http://schemas.openxmlformats.org/officeDocument/2006/relationships/slideLayout" Target="../slideLayouts/slideLayout743.xml"/><Relationship Id="rId12" Type="http://schemas.openxmlformats.org/officeDocument/2006/relationships/slideLayout" Target="../slideLayouts/slideLayout748.xml"/><Relationship Id="rId17" Type="http://schemas.openxmlformats.org/officeDocument/2006/relationships/slideLayout" Target="../slideLayouts/slideLayout753.xml"/><Relationship Id="rId25" Type="http://schemas.openxmlformats.org/officeDocument/2006/relationships/slideLayout" Target="../slideLayouts/slideLayout761.xml"/><Relationship Id="rId33" Type="http://schemas.openxmlformats.org/officeDocument/2006/relationships/theme" Target="../theme/theme24.xml"/><Relationship Id="rId2" Type="http://schemas.openxmlformats.org/officeDocument/2006/relationships/slideLayout" Target="../slideLayouts/slideLayout738.xml"/><Relationship Id="rId16" Type="http://schemas.openxmlformats.org/officeDocument/2006/relationships/slideLayout" Target="../slideLayouts/slideLayout752.xml"/><Relationship Id="rId20" Type="http://schemas.openxmlformats.org/officeDocument/2006/relationships/slideLayout" Target="../slideLayouts/slideLayout756.xml"/><Relationship Id="rId29" Type="http://schemas.openxmlformats.org/officeDocument/2006/relationships/slideLayout" Target="../slideLayouts/slideLayout765.xml"/><Relationship Id="rId1" Type="http://schemas.openxmlformats.org/officeDocument/2006/relationships/slideLayout" Target="../slideLayouts/slideLayout737.xml"/><Relationship Id="rId6" Type="http://schemas.openxmlformats.org/officeDocument/2006/relationships/slideLayout" Target="../slideLayouts/slideLayout742.xml"/><Relationship Id="rId11" Type="http://schemas.openxmlformats.org/officeDocument/2006/relationships/slideLayout" Target="../slideLayouts/slideLayout747.xml"/><Relationship Id="rId24" Type="http://schemas.openxmlformats.org/officeDocument/2006/relationships/slideLayout" Target="../slideLayouts/slideLayout760.xml"/><Relationship Id="rId32" Type="http://schemas.openxmlformats.org/officeDocument/2006/relationships/slideLayout" Target="../slideLayouts/slideLayout768.xml"/><Relationship Id="rId5" Type="http://schemas.openxmlformats.org/officeDocument/2006/relationships/slideLayout" Target="../slideLayouts/slideLayout741.xml"/><Relationship Id="rId15" Type="http://schemas.openxmlformats.org/officeDocument/2006/relationships/slideLayout" Target="../slideLayouts/slideLayout751.xml"/><Relationship Id="rId23" Type="http://schemas.openxmlformats.org/officeDocument/2006/relationships/slideLayout" Target="../slideLayouts/slideLayout759.xml"/><Relationship Id="rId28" Type="http://schemas.openxmlformats.org/officeDocument/2006/relationships/slideLayout" Target="../slideLayouts/slideLayout764.xml"/><Relationship Id="rId10" Type="http://schemas.openxmlformats.org/officeDocument/2006/relationships/slideLayout" Target="../slideLayouts/slideLayout746.xml"/><Relationship Id="rId19" Type="http://schemas.openxmlformats.org/officeDocument/2006/relationships/slideLayout" Target="../slideLayouts/slideLayout755.xml"/><Relationship Id="rId31" Type="http://schemas.openxmlformats.org/officeDocument/2006/relationships/slideLayout" Target="../slideLayouts/slideLayout767.xml"/><Relationship Id="rId4" Type="http://schemas.openxmlformats.org/officeDocument/2006/relationships/slideLayout" Target="../slideLayouts/slideLayout740.xml"/><Relationship Id="rId9" Type="http://schemas.openxmlformats.org/officeDocument/2006/relationships/slideLayout" Target="../slideLayouts/slideLayout745.xml"/><Relationship Id="rId14" Type="http://schemas.openxmlformats.org/officeDocument/2006/relationships/slideLayout" Target="../slideLayouts/slideLayout750.xml"/><Relationship Id="rId22" Type="http://schemas.openxmlformats.org/officeDocument/2006/relationships/slideLayout" Target="../slideLayouts/slideLayout758.xml"/><Relationship Id="rId27" Type="http://schemas.openxmlformats.org/officeDocument/2006/relationships/slideLayout" Target="../slideLayouts/slideLayout763.xml"/><Relationship Id="rId30" Type="http://schemas.openxmlformats.org/officeDocument/2006/relationships/slideLayout" Target="../slideLayouts/slideLayout766.xml"/><Relationship Id="rId8" Type="http://schemas.openxmlformats.org/officeDocument/2006/relationships/slideLayout" Target="../slideLayouts/slideLayout744.xml"/></Relationships>
</file>

<file path=ppt/slideMasters/_rels/slideMaster2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81.xml"/><Relationship Id="rId18" Type="http://schemas.openxmlformats.org/officeDocument/2006/relationships/slideLayout" Target="../slideLayouts/slideLayout786.xml"/><Relationship Id="rId26" Type="http://schemas.openxmlformats.org/officeDocument/2006/relationships/slideLayout" Target="../slideLayouts/slideLayout794.xml"/><Relationship Id="rId3" Type="http://schemas.openxmlformats.org/officeDocument/2006/relationships/slideLayout" Target="../slideLayouts/slideLayout771.xml"/><Relationship Id="rId21" Type="http://schemas.openxmlformats.org/officeDocument/2006/relationships/slideLayout" Target="../slideLayouts/slideLayout789.xml"/><Relationship Id="rId7" Type="http://schemas.openxmlformats.org/officeDocument/2006/relationships/slideLayout" Target="../slideLayouts/slideLayout775.xml"/><Relationship Id="rId12" Type="http://schemas.openxmlformats.org/officeDocument/2006/relationships/slideLayout" Target="../slideLayouts/slideLayout780.xml"/><Relationship Id="rId17" Type="http://schemas.openxmlformats.org/officeDocument/2006/relationships/slideLayout" Target="../slideLayouts/slideLayout785.xml"/><Relationship Id="rId25" Type="http://schemas.openxmlformats.org/officeDocument/2006/relationships/slideLayout" Target="../slideLayouts/slideLayout793.xml"/><Relationship Id="rId33" Type="http://schemas.openxmlformats.org/officeDocument/2006/relationships/theme" Target="../theme/theme25.xml"/><Relationship Id="rId2" Type="http://schemas.openxmlformats.org/officeDocument/2006/relationships/slideLayout" Target="../slideLayouts/slideLayout770.xml"/><Relationship Id="rId16" Type="http://schemas.openxmlformats.org/officeDocument/2006/relationships/slideLayout" Target="../slideLayouts/slideLayout784.xml"/><Relationship Id="rId20" Type="http://schemas.openxmlformats.org/officeDocument/2006/relationships/slideLayout" Target="../slideLayouts/slideLayout788.xml"/><Relationship Id="rId29" Type="http://schemas.openxmlformats.org/officeDocument/2006/relationships/slideLayout" Target="../slideLayouts/slideLayout797.xml"/><Relationship Id="rId1" Type="http://schemas.openxmlformats.org/officeDocument/2006/relationships/slideLayout" Target="../slideLayouts/slideLayout769.xml"/><Relationship Id="rId6" Type="http://schemas.openxmlformats.org/officeDocument/2006/relationships/slideLayout" Target="../slideLayouts/slideLayout774.xml"/><Relationship Id="rId11" Type="http://schemas.openxmlformats.org/officeDocument/2006/relationships/slideLayout" Target="../slideLayouts/slideLayout779.xml"/><Relationship Id="rId24" Type="http://schemas.openxmlformats.org/officeDocument/2006/relationships/slideLayout" Target="../slideLayouts/slideLayout792.xml"/><Relationship Id="rId32" Type="http://schemas.openxmlformats.org/officeDocument/2006/relationships/slideLayout" Target="../slideLayouts/slideLayout800.xml"/><Relationship Id="rId5" Type="http://schemas.openxmlformats.org/officeDocument/2006/relationships/slideLayout" Target="../slideLayouts/slideLayout773.xml"/><Relationship Id="rId15" Type="http://schemas.openxmlformats.org/officeDocument/2006/relationships/slideLayout" Target="../slideLayouts/slideLayout783.xml"/><Relationship Id="rId23" Type="http://schemas.openxmlformats.org/officeDocument/2006/relationships/slideLayout" Target="../slideLayouts/slideLayout791.xml"/><Relationship Id="rId28" Type="http://schemas.openxmlformats.org/officeDocument/2006/relationships/slideLayout" Target="../slideLayouts/slideLayout796.xml"/><Relationship Id="rId10" Type="http://schemas.openxmlformats.org/officeDocument/2006/relationships/slideLayout" Target="../slideLayouts/slideLayout778.xml"/><Relationship Id="rId19" Type="http://schemas.openxmlformats.org/officeDocument/2006/relationships/slideLayout" Target="../slideLayouts/slideLayout787.xml"/><Relationship Id="rId31" Type="http://schemas.openxmlformats.org/officeDocument/2006/relationships/slideLayout" Target="../slideLayouts/slideLayout799.xml"/><Relationship Id="rId4" Type="http://schemas.openxmlformats.org/officeDocument/2006/relationships/slideLayout" Target="../slideLayouts/slideLayout772.xml"/><Relationship Id="rId9" Type="http://schemas.openxmlformats.org/officeDocument/2006/relationships/slideLayout" Target="../slideLayouts/slideLayout777.xml"/><Relationship Id="rId14" Type="http://schemas.openxmlformats.org/officeDocument/2006/relationships/slideLayout" Target="../slideLayouts/slideLayout782.xml"/><Relationship Id="rId22" Type="http://schemas.openxmlformats.org/officeDocument/2006/relationships/slideLayout" Target="../slideLayouts/slideLayout790.xml"/><Relationship Id="rId27" Type="http://schemas.openxmlformats.org/officeDocument/2006/relationships/slideLayout" Target="../slideLayouts/slideLayout795.xml"/><Relationship Id="rId30" Type="http://schemas.openxmlformats.org/officeDocument/2006/relationships/slideLayout" Target="../slideLayouts/slideLayout798.xml"/><Relationship Id="rId8" Type="http://schemas.openxmlformats.org/officeDocument/2006/relationships/slideLayout" Target="../slideLayouts/slideLayout776.xml"/></Relationships>
</file>

<file path=ppt/slideMasters/_rels/slideMaster2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13.xml"/><Relationship Id="rId18" Type="http://schemas.openxmlformats.org/officeDocument/2006/relationships/slideLayout" Target="../slideLayouts/slideLayout818.xml"/><Relationship Id="rId26" Type="http://schemas.openxmlformats.org/officeDocument/2006/relationships/slideLayout" Target="../slideLayouts/slideLayout826.xml"/><Relationship Id="rId3" Type="http://schemas.openxmlformats.org/officeDocument/2006/relationships/slideLayout" Target="../slideLayouts/slideLayout803.xml"/><Relationship Id="rId21" Type="http://schemas.openxmlformats.org/officeDocument/2006/relationships/slideLayout" Target="../slideLayouts/slideLayout821.xml"/><Relationship Id="rId7" Type="http://schemas.openxmlformats.org/officeDocument/2006/relationships/slideLayout" Target="../slideLayouts/slideLayout807.xml"/><Relationship Id="rId12" Type="http://schemas.openxmlformats.org/officeDocument/2006/relationships/slideLayout" Target="../slideLayouts/slideLayout812.xml"/><Relationship Id="rId17" Type="http://schemas.openxmlformats.org/officeDocument/2006/relationships/slideLayout" Target="../slideLayouts/slideLayout817.xml"/><Relationship Id="rId25" Type="http://schemas.openxmlformats.org/officeDocument/2006/relationships/slideLayout" Target="../slideLayouts/slideLayout825.xml"/><Relationship Id="rId33" Type="http://schemas.openxmlformats.org/officeDocument/2006/relationships/theme" Target="../theme/theme26.xml"/><Relationship Id="rId2" Type="http://schemas.openxmlformats.org/officeDocument/2006/relationships/slideLayout" Target="../slideLayouts/slideLayout802.xml"/><Relationship Id="rId16" Type="http://schemas.openxmlformats.org/officeDocument/2006/relationships/slideLayout" Target="../slideLayouts/slideLayout816.xml"/><Relationship Id="rId20" Type="http://schemas.openxmlformats.org/officeDocument/2006/relationships/slideLayout" Target="../slideLayouts/slideLayout820.xml"/><Relationship Id="rId29" Type="http://schemas.openxmlformats.org/officeDocument/2006/relationships/slideLayout" Target="../slideLayouts/slideLayout829.xml"/><Relationship Id="rId1" Type="http://schemas.openxmlformats.org/officeDocument/2006/relationships/slideLayout" Target="../slideLayouts/slideLayout801.xml"/><Relationship Id="rId6" Type="http://schemas.openxmlformats.org/officeDocument/2006/relationships/slideLayout" Target="../slideLayouts/slideLayout806.xml"/><Relationship Id="rId11" Type="http://schemas.openxmlformats.org/officeDocument/2006/relationships/slideLayout" Target="../slideLayouts/slideLayout811.xml"/><Relationship Id="rId24" Type="http://schemas.openxmlformats.org/officeDocument/2006/relationships/slideLayout" Target="../slideLayouts/slideLayout824.xml"/><Relationship Id="rId32" Type="http://schemas.openxmlformats.org/officeDocument/2006/relationships/slideLayout" Target="../slideLayouts/slideLayout832.xml"/><Relationship Id="rId5" Type="http://schemas.openxmlformats.org/officeDocument/2006/relationships/slideLayout" Target="../slideLayouts/slideLayout805.xml"/><Relationship Id="rId15" Type="http://schemas.openxmlformats.org/officeDocument/2006/relationships/slideLayout" Target="../slideLayouts/slideLayout815.xml"/><Relationship Id="rId23" Type="http://schemas.openxmlformats.org/officeDocument/2006/relationships/slideLayout" Target="../slideLayouts/slideLayout823.xml"/><Relationship Id="rId28" Type="http://schemas.openxmlformats.org/officeDocument/2006/relationships/slideLayout" Target="../slideLayouts/slideLayout828.xml"/><Relationship Id="rId10" Type="http://schemas.openxmlformats.org/officeDocument/2006/relationships/slideLayout" Target="../slideLayouts/slideLayout810.xml"/><Relationship Id="rId19" Type="http://schemas.openxmlformats.org/officeDocument/2006/relationships/slideLayout" Target="../slideLayouts/slideLayout819.xml"/><Relationship Id="rId31" Type="http://schemas.openxmlformats.org/officeDocument/2006/relationships/slideLayout" Target="../slideLayouts/slideLayout831.xml"/><Relationship Id="rId4" Type="http://schemas.openxmlformats.org/officeDocument/2006/relationships/slideLayout" Target="../slideLayouts/slideLayout804.xml"/><Relationship Id="rId9" Type="http://schemas.openxmlformats.org/officeDocument/2006/relationships/slideLayout" Target="../slideLayouts/slideLayout809.xml"/><Relationship Id="rId14" Type="http://schemas.openxmlformats.org/officeDocument/2006/relationships/slideLayout" Target="../slideLayouts/slideLayout814.xml"/><Relationship Id="rId22" Type="http://schemas.openxmlformats.org/officeDocument/2006/relationships/slideLayout" Target="../slideLayouts/slideLayout822.xml"/><Relationship Id="rId27" Type="http://schemas.openxmlformats.org/officeDocument/2006/relationships/slideLayout" Target="../slideLayouts/slideLayout827.xml"/><Relationship Id="rId30" Type="http://schemas.openxmlformats.org/officeDocument/2006/relationships/slideLayout" Target="../slideLayouts/slideLayout830.xml"/><Relationship Id="rId8" Type="http://schemas.openxmlformats.org/officeDocument/2006/relationships/slideLayout" Target="../slideLayouts/slideLayout808.xml"/></Relationships>
</file>

<file path=ppt/slideMasters/_rels/slideMaster27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45.xml"/><Relationship Id="rId18" Type="http://schemas.openxmlformats.org/officeDocument/2006/relationships/slideLayout" Target="../slideLayouts/slideLayout850.xml"/><Relationship Id="rId26" Type="http://schemas.openxmlformats.org/officeDocument/2006/relationships/slideLayout" Target="../slideLayouts/slideLayout858.xml"/><Relationship Id="rId3" Type="http://schemas.openxmlformats.org/officeDocument/2006/relationships/slideLayout" Target="../slideLayouts/slideLayout835.xml"/><Relationship Id="rId21" Type="http://schemas.openxmlformats.org/officeDocument/2006/relationships/slideLayout" Target="../slideLayouts/slideLayout853.xml"/><Relationship Id="rId7" Type="http://schemas.openxmlformats.org/officeDocument/2006/relationships/slideLayout" Target="../slideLayouts/slideLayout839.xml"/><Relationship Id="rId12" Type="http://schemas.openxmlformats.org/officeDocument/2006/relationships/slideLayout" Target="../slideLayouts/slideLayout844.xml"/><Relationship Id="rId17" Type="http://schemas.openxmlformats.org/officeDocument/2006/relationships/slideLayout" Target="../slideLayouts/slideLayout849.xml"/><Relationship Id="rId25" Type="http://schemas.openxmlformats.org/officeDocument/2006/relationships/slideLayout" Target="../slideLayouts/slideLayout857.xml"/><Relationship Id="rId33" Type="http://schemas.openxmlformats.org/officeDocument/2006/relationships/theme" Target="../theme/theme27.xml"/><Relationship Id="rId2" Type="http://schemas.openxmlformats.org/officeDocument/2006/relationships/slideLayout" Target="../slideLayouts/slideLayout834.xml"/><Relationship Id="rId16" Type="http://schemas.openxmlformats.org/officeDocument/2006/relationships/slideLayout" Target="../slideLayouts/slideLayout848.xml"/><Relationship Id="rId20" Type="http://schemas.openxmlformats.org/officeDocument/2006/relationships/slideLayout" Target="../slideLayouts/slideLayout852.xml"/><Relationship Id="rId29" Type="http://schemas.openxmlformats.org/officeDocument/2006/relationships/slideLayout" Target="../slideLayouts/slideLayout861.xml"/><Relationship Id="rId1" Type="http://schemas.openxmlformats.org/officeDocument/2006/relationships/slideLayout" Target="../slideLayouts/slideLayout833.xml"/><Relationship Id="rId6" Type="http://schemas.openxmlformats.org/officeDocument/2006/relationships/slideLayout" Target="../slideLayouts/slideLayout838.xml"/><Relationship Id="rId11" Type="http://schemas.openxmlformats.org/officeDocument/2006/relationships/slideLayout" Target="../slideLayouts/slideLayout843.xml"/><Relationship Id="rId24" Type="http://schemas.openxmlformats.org/officeDocument/2006/relationships/slideLayout" Target="../slideLayouts/slideLayout856.xml"/><Relationship Id="rId32" Type="http://schemas.openxmlformats.org/officeDocument/2006/relationships/slideLayout" Target="../slideLayouts/slideLayout864.xml"/><Relationship Id="rId5" Type="http://schemas.openxmlformats.org/officeDocument/2006/relationships/slideLayout" Target="../slideLayouts/slideLayout837.xml"/><Relationship Id="rId15" Type="http://schemas.openxmlformats.org/officeDocument/2006/relationships/slideLayout" Target="../slideLayouts/slideLayout847.xml"/><Relationship Id="rId23" Type="http://schemas.openxmlformats.org/officeDocument/2006/relationships/slideLayout" Target="../slideLayouts/slideLayout855.xml"/><Relationship Id="rId28" Type="http://schemas.openxmlformats.org/officeDocument/2006/relationships/slideLayout" Target="../slideLayouts/slideLayout860.xml"/><Relationship Id="rId10" Type="http://schemas.openxmlformats.org/officeDocument/2006/relationships/slideLayout" Target="../slideLayouts/slideLayout842.xml"/><Relationship Id="rId19" Type="http://schemas.openxmlformats.org/officeDocument/2006/relationships/slideLayout" Target="../slideLayouts/slideLayout851.xml"/><Relationship Id="rId31" Type="http://schemas.openxmlformats.org/officeDocument/2006/relationships/slideLayout" Target="../slideLayouts/slideLayout863.xml"/><Relationship Id="rId4" Type="http://schemas.openxmlformats.org/officeDocument/2006/relationships/slideLayout" Target="../slideLayouts/slideLayout836.xml"/><Relationship Id="rId9" Type="http://schemas.openxmlformats.org/officeDocument/2006/relationships/slideLayout" Target="../slideLayouts/slideLayout841.xml"/><Relationship Id="rId14" Type="http://schemas.openxmlformats.org/officeDocument/2006/relationships/slideLayout" Target="../slideLayouts/slideLayout846.xml"/><Relationship Id="rId22" Type="http://schemas.openxmlformats.org/officeDocument/2006/relationships/slideLayout" Target="../slideLayouts/slideLayout854.xml"/><Relationship Id="rId27" Type="http://schemas.openxmlformats.org/officeDocument/2006/relationships/slideLayout" Target="../slideLayouts/slideLayout859.xml"/><Relationship Id="rId30" Type="http://schemas.openxmlformats.org/officeDocument/2006/relationships/slideLayout" Target="../slideLayouts/slideLayout862.xml"/><Relationship Id="rId8" Type="http://schemas.openxmlformats.org/officeDocument/2006/relationships/slideLayout" Target="../slideLayouts/slideLayout840.xml"/></Relationships>
</file>

<file path=ppt/slideMasters/_rels/slideMaster28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77.xml"/><Relationship Id="rId18" Type="http://schemas.openxmlformats.org/officeDocument/2006/relationships/slideLayout" Target="../slideLayouts/slideLayout882.xml"/><Relationship Id="rId26" Type="http://schemas.openxmlformats.org/officeDocument/2006/relationships/slideLayout" Target="../slideLayouts/slideLayout890.xml"/><Relationship Id="rId3" Type="http://schemas.openxmlformats.org/officeDocument/2006/relationships/slideLayout" Target="../slideLayouts/slideLayout867.xml"/><Relationship Id="rId21" Type="http://schemas.openxmlformats.org/officeDocument/2006/relationships/slideLayout" Target="../slideLayouts/slideLayout885.xml"/><Relationship Id="rId7" Type="http://schemas.openxmlformats.org/officeDocument/2006/relationships/slideLayout" Target="../slideLayouts/slideLayout871.xml"/><Relationship Id="rId12" Type="http://schemas.openxmlformats.org/officeDocument/2006/relationships/slideLayout" Target="../slideLayouts/slideLayout876.xml"/><Relationship Id="rId17" Type="http://schemas.openxmlformats.org/officeDocument/2006/relationships/slideLayout" Target="../slideLayouts/slideLayout881.xml"/><Relationship Id="rId25" Type="http://schemas.openxmlformats.org/officeDocument/2006/relationships/slideLayout" Target="../slideLayouts/slideLayout889.xml"/><Relationship Id="rId33" Type="http://schemas.openxmlformats.org/officeDocument/2006/relationships/theme" Target="../theme/theme28.xml"/><Relationship Id="rId2" Type="http://schemas.openxmlformats.org/officeDocument/2006/relationships/slideLayout" Target="../slideLayouts/slideLayout866.xml"/><Relationship Id="rId16" Type="http://schemas.openxmlformats.org/officeDocument/2006/relationships/slideLayout" Target="../slideLayouts/slideLayout880.xml"/><Relationship Id="rId20" Type="http://schemas.openxmlformats.org/officeDocument/2006/relationships/slideLayout" Target="../slideLayouts/slideLayout884.xml"/><Relationship Id="rId29" Type="http://schemas.openxmlformats.org/officeDocument/2006/relationships/slideLayout" Target="../slideLayouts/slideLayout893.xml"/><Relationship Id="rId1" Type="http://schemas.openxmlformats.org/officeDocument/2006/relationships/slideLayout" Target="../slideLayouts/slideLayout865.xml"/><Relationship Id="rId6" Type="http://schemas.openxmlformats.org/officeDocument/2006/relationships/slideLayout" Target="../slideLayouts/slideLayout870.xml"/><Relationship Id="rId11" Type="http://schemas.openxmlformats.org/officeDocument/2006/relationships/slideLayout" Target="../slideLayouts/slideLayout875.xml"/><Relationship Id="rId24" Type="http://schemas.openxmlformats.org/officeDocument/2006/relationships/slideLayout" Target="../slideLayouts/slideLayout888.xml"/><Relationship Id="rId32" Type="http://schemas.openxmlformats.org/officeDocument/2006/relationships/slideLayout" Target="../slideLayouts/slideLayout896.xml"/><Relationship Id="rId5" Type="http://schemas.openxmlformats.org/officeDocument/2006/relationships/slideLayout" Target="../slideLayouts/slideLayout869.xml"/><Relationship Id="rId15" Type="http://schemas.openxmlformats.org/officeDocument/2006/relationships/slideLayout" Target="../slideLayouts/slideLayout879.xml"/><Relationship Id="rId23" Type="http://schemas.openxmlformats.org/officeDocument/2006/relationships/slideLayout" Target="../slideLayouts/slideLayout887.xml"/><Relationship Id="rId28" Type="http://schemas.openxmlformats.org/officeDocument/2006/relationships/slideLayout" Target="../slideLayouts/slideLayout892.xml"/><Relationship Id="rId10" Type="http://schemas.openxmlformats.org/officeDocument/2006/relationships/slideLayout" Target="../slideLayouts/slideLayout874.xml"/><Relationship Id="rId19" Type="http://schemas.openxmlformats.org/officeDocument/2006/relationships/slideLayout" Target="../slideLayouts/slideLayout883.xml"/><Relationship Id="rId31" Type="http://schemas.openxmlformats.org/officeDocument/2006/relationships/slideLayout" Target="../slideLayouts/slideLayout895.xml"/><Relationship Id="rId4" Type="http://schemas.openxmlformats.org/officeDocument/2006/relationships/slideLayout" Target="../slideLayouts/slideLayout868.xml"/><Relationship Id="rId9" Type="http://schemas.openxmlformats.org/officeDocument/2006/relationships/slideLayout" Target="../slideLayouts/slideLayout873.xml"/><Relationship Id="rId14" Type="http://schemas.openxmlformats.org/officeDocument/2006/relationships/slideLayout" Target="../slideLayouts/slideLayout878.xml"/><Relationship Id="rId22" Type="http://schemas.openxmlformats.org/officeDocument/2006/relationships/slideLayout" Target="../slideLayouts/slideLayout886.xml"/><Relationship Id="rId27" Type="http://schemas.openxmlformats.org/officeDocument/2006/relationships/slideLayout" Target="../slideLayouts/slideLayout891.xml"/><Relationship Id="rId30" Type="http://schemas.openxmlformats.org/officeDocument/2006/relationships/slideLayout" Target="../slideLayouts/slideLayout894.xml"/><Relationship Id="rId8" Type="http://schemas.openxmlformats.org/officeDocument/2006/relationships/slideLayout" Target="../slideLayouts/slideLayout87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7.xml"/><Relationship Id="rId18" Type="http://schemas.openxmlformats.org/officeDocument/2006/relationships/slideLayout" Target="../slideLayouts/slideLayout82.xml"/><Relationship Id="rId26" Type="http://schemas.openxmlformats.org/officeDocument/2006/relationships/slideLayout" Target="../slideLayouts/slideLayout90.xml"/><Relationship Id="rId3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85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81.xml"/><Relationship Id="rId25" Type="http://schemas.openxmlformats.org/officeDocument/2006/relationships/slideLayout" Target="../slideLayouts/slideLayout89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80.xml"/><Relationship Id="rId20" Type="http://schemas.openxmlformats.org/officeDocument/2006/relationships/slideLayout" Target="../slideLayouts/slideLayout84.xml"/><Relationship Id="rId29" Type="http://schemas.openxmlformats.org/officeDocument/2006/relationships/slideLayout" Target="../slideLayouts/slideLayout93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24" Type="http://schemas.openxmlformats.org/officeDocument/2006/relationships/slideLayout" Target="../slideLayouts/slideLayout88.xml"/><Relationship Id="rId32" Type="http://schemas.openxmlformats.org/officeDocument/2006/relationships/slideLayout" Target="../slideLayouts/slideLayout96.xml"/><Relationship Id="rId5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9.xml"/><Relationship Id="rId23" Type="http://schemas.openxmlformats.org/officeDocument/2006/relationships/slideLayout" Target="../slideLayouts/slideLayout87.xml"/><Relationship Id="rId28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83.xml"/><Relationship Id="rId31" Type="http://schemas.openxmlformats.org/officeDocument/2006/relationships/slideLayout" Target="../slideLayouts/slideLayout95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8.xml"/><Relationship Id="rId22" Type="http://schemas.openxmlformats.org/officeDocument/2006/relationships/slideLayout" Target="../slideLayouts/slideLayout86.xml"/><Relationship Id="rId27" Type="http://schemas.openxmlformats.org/officeDocument/2006/relationships/slideLayout" Target="../slideLayouts/slideLayout91.xml"/><Relationship Id="rId30" Type="http://schemas.openxmlformats.org/officeDocument/2006/relationships/slideLayout" Target="../slideLayouts/slideLayout94.xml"/><Relationship Id="rId8" Type="http://schemas.openxmlformats.org/officeDocument/2006/relationships/slideLayout" Target="../slideLayouts/slideLayout72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9.xml"/><Relationship Id="rId18" Type="http://schemas.openxmlformats.org/officeDocument/2006/relationships/slideLayout" Target="../slideLayouts/slideLayout114.xml"/><Relationship Id="rId26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99.xml"/><Relationship Id="rId21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17" Type="http://schemas.openxmlformats.org/officeDocument/2006/relationships/slideLayout" Target="../slideLayouts/slideLayout113.xml"/><Relationship Id="rId25" Type="http://schemas.openxmlformats.org/officeDocument/2006/relationships/slideLayout" Target="../slideLayouts/slideLayout121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112.xml"/><Relationship Id="rId20" Type="http://schemas.openxmlformats.org/officeDocument/2006/relationships/slideLayout" Target="../slideLayouts/slideLayout116.xml"/><Relationship Id="rId29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24" Type="http://schemas.openxmlformats.org/officeDocument/2006/relationships/slideLayout" Target="../slideLayouts/slideLayout120.xml"/><Relationship Id="rId32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11.xml"/><Relationship Id="rId23" Type="http://schemas.openxmlformats.org/officeDocument/2006/relationships/slideLayout" Target="../slideLayouts/slideLayout119.xml"/><Relationship Id="rId28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06.xml"/><Relationship Id="rId19" Type="http://schemas.openxmlformats.org/officeDocument/2006/relationships/slideLayout" Target="../slideLayouts/slideLayout115.xml"/><Relationship Id="rId31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10.xml"/><Relationship Id="rId22" Type="http://schemas.openxmlformats.org/officeDocument/2006/relationships/slideLayout" Target="../slideLayouts/slideLayout118.xml"/><Relationship Id="rId27" Type="http://schemas.openxmlformats.org/officeDocument/2006/relationships/slideLayout" Target="../slideLayouts/slideLayout123.xml"/><Relationship Id="rId30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04.xml"/></Relationships>
</file>

<file path=ppt/slideMasters/_rels/slideMaster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41.xml"/><Relationship Id="rId18" Type="http://schemas.openxmlformats.org/officeDocument/2006/relationships/slideLayout" Target="../slideLayouts/slideLayout146.xml"/><Relationship Id="rId26" Type="http://schemas.openxmlformats.org/officeDocument/2006/relationships/slideLayout" Target="../slideLayouts/slideLayout154.xml"/><Relationship Id="rId3" Type="http://schemas.openxmlformats.org/officeDocument/2006/relationships/slideLayout" Target="../slideLayouts/slideLayout131.xml"/><Relationship Id="rId21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35.xml"/><Relationship Id="rId12" Type="http://schemas.openxmlformats.org/officeDocument/2006/relationships/slideLayout" Target="../slideLayouts/slideLayout140.xml"/><Relationship Id="rId17" Type="http://schemas.openxmlformats.org/officeDocument/2006/relationships/slideLayout" Target="../slideLayouts/slideLayout145.xml"/><Relationship Id="rId25" Type="http://schemas.openxmlformats.org/officeDocument/2006/relationships/slideLayout" Target="../slideLayouts/slideLayout153.xml"/><Relationship Id="rId33" Type="http://schemas.openxmlformats.org/officeDocument/2006/relationships/theme" Target="../theme/theme5.xml"/><Relationship Id="rId2" Type="http://schemas.openxmlformats.org/officeDocument/2006/relationships/slideLayout" Target="../slideLayouts/slideLayout130.xml"/><Relationship Id="rId16" Type="http://schemas.openxmlformats.org/officeDocument/2006/relationships/slideLayout" Target="../slideLayouts/slideLayout144.xml"/><Relationship Id="rId20" Type="http://schemas.openxmlformats.org/officeDocument/2006/relationships/slideLayout" Target="../slideLayouts/slideLayout148.xml"/><Relationship Id="rId29" Type="http://schemas.openxmlformats.org/officeDocument/2006/relationships/slideLayout" Target="../slideLayouts/slideLayout157.xml"/><Relationship Id="rId1" Type="http://schemas.openxmlformats.org/officeDocument/2006/relationships/slideLayout" Target="../slideLayouts/slideLayout129.xml"/><Relationship Id="rId6" Type="http://schemas.openxmlformats.org/officeDocument/2006/relationships/slideLayout" Target="../slideLayouts/slideLayout134.xml"/><Relationship Id="rId11" Type="http://schemas.openxmlformats.org/officeDocument/2006/relationships/slideLayout" Target="../slideLayouts/slideLayout139.xml"/><Relationship Id="rId24" Type="http://schemas.openxmlformats.org/officeDocument/2006/relationships/slideLayout" Target="../slideLayouts/slideLayout152.xml"/><Relationship Id="rId32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33.xml"/><Relationship Id="rId15" Type="http://schemas.openxmlformats.org/officeDocument/2006/relationships/slideLayout" Target="../slideLayouts/slideLayout143.xml"/><Relationship Id="rId23" Type="http://schemas.openxmlformats.org/officeDocument/2006/relationships/slideLayout" Target="../slideLayouts/slideLayout151.xml"/><Relationship Id="rId28" Type="http://schemas.openxmlformats.org/officeDocument/2006/relationships/slideLayout" Target="../slideLayouts/slideLayout156.xml"/><Relationship Id="rId10" Type="http://schemas.openxmlformats.org/officeDocument/2006/relationships/slideLayout" Target="../slideLayouts/slideLayout138.xml"/><Relationship Id="rId19" Type="http://schemas.openxmlformats.org/officeDocument/2006/relationships/slideLayout" Target="../slideLayouts/slideLayout147.xml"/><Relationship Id="rId31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132.xml"/><Relationship Id="rId9" Type="http://schemas.openxmlformats.org/officeDocument/2006/relationships/slideLayout" Target="../slideLayouts/slideLayout137.xml"/><Relationship Id="rId14" Type="http://schemas.openxmlformats.org/officeDocument/2006/relationships/slideLayout" Target="../slideLayouts/slideLayout142.xml"/><Relationship Id="rId22" Type="http://schemas.openxmlformats.org/officeDocument/2006/relationships/slideLayout" Target="../slideLayouts/slideLayout150.xml"/><Relationship Id="rId27" Type="http://schemas.openxmlformats.org/officeDocument/2006/relationships/slideLayout" Target="../slideLayouts/slideLayout155.xml"/><Relationship Id="rId30" Type="http://schemas.openxmlformats.org/officeDocument/2006/relationships/slideLayout" Target="../slideLayouts/slideLayout158.xml"/><Relationship Id="rId8" Type="http://schemas.openxmlformats.org/officeDocument/2006/relationships/slideLayout" Target="../slideLayouts/slideLayout136.xml"/></Relationships>
</file>

<file path=ppt/slideMasters/_rels/slideMaster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73.xml"/><Relationship Id="rId18" Type="http://schemas.openxmlformats.org/officeDocument/2006/relationships/slideLayout" Target="../slideLayouts/slideLayout178.xml"/><Relationship Id="rId26" Type="http://schemas.openxmlformats.org/officeDocument/2006/relationships/slideLayout" Target="../slideLayouts/slideLayout186.xml"/><Relationship Id="rId3" Type="http://schemas.openxmlformats.org/officeDocument/2006/relationships/slideLayout" Target="../slideLayouts/slideLayout163.xml"/><Relationship Id="rId21" Type="http://schemas.openxmlformats.org/officeDocument/2006/relationships/slideLayout" Target="../slideLayouts/slideLayout181.xml"/><Relationship Id="rId7" Type="http://schemas.openxmlformats.org/officeDocument/2006/relationships/slideLayout" Target="../slideLayouts/slideLayout167.xml"/><Relationship Id="rId12" Type="http://schemas.openxmlformats.org/officeDocument/2006/relationships/slideLayout" Target="../slideLayouts/slideLayout172.xml"/><Relationship Id="rId17" Type="http://schemas.openxmlformats.org/officeDocument/2006/relationships/slideLayout" Target="../slideLayouts/slideLayout177.xml"/><Relationship Id="rId25" Type="http://schemas.openxmlformats.org/officeDocument/2006/relationships/slideLayout" Target="../slideLayouts/slideLayout185.xml"/><Relationship Id="rId33" Type="http://schemas.openxmlformats.org/officeDocument/2006/relationships/theme" Target="../theme/theme6.xml"/><Relationship Id="rId2" Type="http://schemas.openxmlformats.org/officeDocument/2006/relationships/slideLayout" Target="../slideLayouts/slideLayout162.xml"/><Relationship Id="rId16" Type="http://schemas.openxmlformats.org/officeDocument/2006/relationships/slideLayout" Target="../slideLayouts/slideLayout176.xml"/><Relationship Id="rId20" Type="http://schemas.openxmlformats.org/officeDocument/2006/relationships/slideLayout" Target="../slideLayouts/slideLayout180.xml"/><Relationship Id="rId29" Type="http://schemas.openxmlformats.org/officeDocument/2006/relationships/slideLayout" Target="../slideLayouts/slideLayout189.xml"/><Relationship Id="rId1" Type="http://schemas.openxmlformats.org/officeDocument/2006/relationships/slideLayout" Target="../slideLayouts/slideLayout161.xml"/><Relationship Id="rId6" Type="http://schemas.openxmlformats.org/officeDocument/2006/relationships/slideLayout" Target="../slideLayouts/slideLayout166.xml"/><Relationship Id="rId11" Type="http://schemas.openxmlformats.org/officeDocument/2006/relationships/slideLayout" Target="../slideLayouts/slideLayout171.xml"/><Relationship Id="rId24" Type="http://schemas.openxmlformats.org/officeDocument/2006/relationships/slideLayout" Target="../slideLayouts/slideLayout184.xml"/><Relationship Id="rId32" Type="http://schemas.openxmlformats.org/officeDocument/2006/relationships/slideLayout" Target="../slideLayouts/slideLayout192.xml"/><Relationship Id="rId5" Type="http://schemas.openxmlformats.org/officeDocument/2006/relationships/slideLayout" Target="../slideLayouts/slideLayout165.xml"/><Relationship Id="rId15" Type="http://schemas.openxmlformats.org/officeDocument/2006/relationships/slideLayout" Target="../slideLayouts/slideLayout175.xml"/><Relationship Id="rId23" Type="http://schemas.openxmlformats.org/officeDocument/2006/relationships/slideLayout" Target="../slideLayouts/slideLayout183.xml"/><Relationship Id="rId28" Type="http://schemas.openxmlformats.org/officeDocument/2006/relationships/slideLayout" Target="../slideLayouts/slideLayout188.xml"/><Relationship Id="rId10" Type="http://schemas.openxmlformats.org/officeDocument/2006/relationships/slideLayout" Target="../slideLayouts/slideLayout170.xml"/><Relationship Id="rId19" Type="http://schemas.openxmlformats.org/officeDocument/2006/relationships/slideLayout" Target="../slideLayouts/slideLayout179.xml"/><Relationship Id="rId31" Type="http://schemas.openxmlformats.org/officeDocument/2006/relationships/slideLayout" Target="../slideLayouts/slideLayout191.xml"/><Relationship Id="rId4" Type="http://schemas.openxmlformats.org/officeDocument/2006/relationships/slideLayout" Target="../slideLayouts/slideLayout164.xml"/><Relationship Id="rId9" Type="http://schemas.openxmlformats.org/officeDocument/2006/relationships/slideLayout" Target="../slideLayouts/slideLayout169.xml"/><Relationship Id="rId14" Type="http://schemas.openxmlformats.org/officeDocument/2006/relationships/slideLayout" Target="../slideLayouts/slideLayout174.xml"/><Relationship Id="rId22" Type="http://schemas.openxmlformats.org/officeDocument/2006/relationships/slideLayout" Target="../slideLayouts/slideLayout182.xml"/><Relationship Id="rId27" Type="http://schemas.openxmlformats.org/officeDocument/2006/relationships/slideLayout" Target="../slideLayouts/slideLayout187.xml"/><Relationship Id="rId30" Type="http://schemas.openxmlformats.org/officeDocument/2006/relationships/slideLayout" Target="../slideLayouts/slideLayout190.xml"/><Relationship Id="rId8" Type="http://schemas.openxmlformats.org/officeDocument/2006/relationships/slideLayout" Target="../slideLayouts/slideLayout168.xml"/></Relationships>
</file>

<file path=ppt/slideMasters/_rels/slideMaster7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05.xml"/><Relationship Id="rId18" Type="http://schemas.openxmlformats.org/officeDocument/2006/relationships/slideLayout" Target="../slideLayouts/slideLayout210.xml"/><Relationship Id="rId26" Type="http://schemas.openxmlformats.org/officeDocument/2006/relationships/slideLayout" Target="../slideLayouts/slideLayout218.xml"/><Relationship Id="rId3" Type="http://schemas.openxmlformats.org/officeDocument/2006/relationships/slideLayout" Target="../slideLayouts/slideLayout195.xml"/><Relationship Id="rId21" Type="http://schemas.openxmlformats.org/officeDocument/2006/relationships/slideLayout" Target="../slideLayouts/slideLayout213.xml"/><Relationship Id="rId7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4.xml"/><Relationship Id="rId17" Type="http://schemas.openxmlformats.org/officeDocument/2006/relationships/slideLayout" Target="../slideLayouts/slideLayout209.xml"/><Relationship Id="rId25" Type="http://schemas.openxmlformats.org/officeDocument/2006/relationships/slideLayout" Target="../slideLayouts/slideLayout217.xml"/><Relationship Id="rId33" Type="http://schemas.openxmlformats.org/officeDocument/2006/relationships/theme" Target="../theme/theme7.xml"/><Relationship Id="rId2" Type="http://schemas.openxmlformats.org/officeDocument/2006/relationships/slideLayout" Target="../slideLayouts/slideLayout194.xml"/><Relationship Id="rId16" Type="http://schemas.openxmlformats.org/officeDocument/2006/relationships/slideLayout" Target="../slideLayouts/slideLayout208.xml"/><Relationship Id="rId20" Type="http://schemas.openxmlformats.org/officeDocument/2006/relationships/slideLayout" Target="../slideLayouts/slideLayout212.xml"/><Relationship Id="rId29" Type="http://schemas.openxmlformats.org/officeDocument/2006/relationships/slideLayout" Target="../slideLayouts/slideLayout221.xml"/><Relationship Id="rId1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203.xml"/><Relationship Id="rId24" Type="http://schemas.openxmlformats.org/officeDocument/2006/relationships/slideLayout" Target="../slideLayouts/slideLayout216.xml"/><Relationship Id="rId32" Type="http://schemas.openxmlformats.org/officeDocument/2006/relationships/slideLayout" Target="../slideLayouts/slideLayout224.xml"/><Relationship Id="rId5" Type="http://schemas.openxmlformats.org/officeDocument/2006/relationships/slideLayout" Target="../slideLayouts/slideLayout197.xml"/><Relationship Id="rId15" Type="http://schemas.openxmlformats.org/officeDocument/2006/relationships/slideLayout" Target="../slideLayouts/slideLayout207.xml"/><Relationship Id="rId23" Type="http://schemas.openxmlformats.org/officeDocument/2006/relationships/slideLayout" Target="../slideLayouts/slideLayout215.xml"/><Relationship Id="rId28" Type="http://schemas.openxmlformats.org/officeDocument/2006/relationships/slideLayout" Target="../slideLayouts/slideLayout220.xml"/><Relationship Id="rId10" Type="http://schemas.openxmlformats.org/officeDocument/2006/relationships/slideLayout" Target="../slideLayouts/slideLayout202.xml"/><Relationship Id="rId19" Type="http://schemas.openxmlformats.org/officeDocument/2006/relationships/slideLayout" Target="../slideLayouts/slideLayout211.xml"/><Relationship Id="rId31" Type="http://schemas.openxmlformats.org/officeDocument/2006/relationships/slideLayout" Target="../slideLayouts/slideLayout223.xml"/><Relationship Id="rId4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201.xml"/><Relationship Id="rId14" Type="http://schemas.openxmlformats.org/officeDocument/2006/relationships/slideLayout" Target="../slideLayouts/slideLayout206.xml"/><Relationship Id="rId22" Type="http://schemas.openxmlformats.org/officeDocument/2006/relationships/slideLayout" Target="../slideLayouts/slideLayout214.xml"/><Relationship Id="rId27" Type="http://schemas.openxmlformats.org/officeDocument/2006/relationships/slideLayout" Target="../slideLayouts/slideLayout219.xml"/><Relationship Id="rId30" Type="http://schemas.openxmlformats.org/officeDocument/2006/relationships/slideLayout" Target="../slideLayouts/slideLayout222.xml"/><Relationship Id="rId8" Type="http://schemas.openxmlformats.org/officeDocument/2006/relationships/slideLayout" Target="../slideLayouts/slideLayout200.xml"/></Relationships>
</file>

<file path=ppt/slideMasters/_rels/slideMaster8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37.xml"/><Relationship Id="rId18" Type="http://schemas.openxmlformats.org/officeDocument/2006/relationships/slideLayout" Target="../slideLayouts/slideLayout242.xml"/><Relationship Id="rId26" Type="http://schemas.openxmlformats.org/officeDocument/2006/relationships/slideLayout" Target="../slideLayouts/slideLayout250.xml"/><Relationship Id="rId3" Type="http://schemas.openxmlformats.org/officeDocument/2006/relationships/slideLayout" Target="../slideLayouts/slideLayout227.xml"/><Relationship Id="rId21" Type="http://schemas.openxmlformats.org/officeDocument/2006/relationships/slideLayout" Target="../slideLayouts/slideLayout245.xml"/><Relationship Id="rId7" Type="http://schemas.openxmlformats.org/officeDocument/2006/relationships/slideLayout" Target="../slideLayouts/slideLayout231.xml"/><Relationship Id="rId12" Type="http://schemas.openxmlformats.org/officeDocument/2006/relationships/slideLayout" Target="../slideLayouts/slideLayout236.xml"/><Relationship Id="rId17" Type="http://schemas.openxmlformats.org/officeDocument/2006/relationships/slideLayout" Target="../slideLayouts/slideLayout241.xml"/><Relationship Id="rId25" Type="http://schemas.openxmlformats.org/officeDocument/2006/relationships/slideLayout" Target="../slideLayouts/slideLayout249.xml"/><Relationship Id="rId33" Type="http://schemas.openxmlformats.org/officeDocument/2006/relationships/theme" Target="../theme/theme8.xml"/><Relationship Id="rId2" Type="http://schemas.openxmlformats.org/officeDocument/2006/relationships/slideLayout" Target="../slideLayouts/slideLayout226.xml"/><Relationship Id="rId16" Type="http://schemas.openxmlformats.org/officeDocument/2006/relationships/slideLayout" Target="../slideLayouts/slideLayout240.xml"/><Relationship Id="rId20" Type="http://schemas.openxmlformats.org/officeDocument/2006/relationships/slideLayout" Target="../slideLayouts/slideLayout244.xml"/><Relationship Id="rId29" Type="http://schemas.openxmlformats.org/officeDocument/2006/relationships/slideLayout" Target="../slideLayouts/slideLayout253.xml"/><Relationship Id="rId1" Type="http://schemas.openxmlformats.org/officeDocument/2006/relationships/slideLayout" Target="../slideLayouts/slideLayout225.xml"/><Relationship Id="rId6" Type="http://schemas.openxmlformats.org/officeDocument/2006/relationships/slideLayout" Target="../slideLayouts/slideLayout230.xml"/><Relationship Id="rId11" Type="http://schemas.openxmlformats.org/officeDocument/2006/relationships/slideLayout" Target="../slideLayouts/slideLayout235.xml"/><Relationship Id="rId24" Type="http://schemas.openxmlformats.org/officeDocument/2006/relationships/slideLayout" Target="../slideLayouts/slideLayout248.xml"/><Relationship Id="rId32" Type="http://schemas.openxmlformats.org/officeDocument/2006/relationships/slideLayout" Target="../slideLayouts/slideLayout256.xml"/><Relationship Id="rId5" Type="http://schemas.openxmlformats.org/officeDocument/2006/relationships/slideLayout" Target="../slideLayouts/slideLayout229.xml"/><Relationship Id="rId15" Type="http://schemas.openxmlformats.org/officeDocument/2006/relationships/slideLayout" Target="../slideLayouts/slideLayout239.xml"/><Relationship Id="rId23" Type="http://schemas.openxmlformats.org/officeDocument/2006/relationships/slideLayout" Target="../slideLayouts/slideLayout247.xml"/><Relationship Id="rId28" Type="http://schemas.openxmlformats.org/officeDocument/2006/relationships/slideLayout" Target="../slideLayouts/slideLayout252.xml"/><Relationship Id="rId10" Type="http://schemas.openxmlformats.org/officeDocument/2006/relationships/slideLayout" Target="../slideLayouts/slideLayout234.xml"/><Relationship Id="rId19" Type="http://schemas.openxmlformats.org/officeDocument/2006/relationships/slideLayout" Target="../slideLayouts/slideLayout243.xml"/><Relationship Id="rId31" Type="http://schemas.openxmlformats.org/officeDocument/2006/relationships/slideLayout" Target="../slideLayouts/slideLayout255.xml"/><Relationship Id="rId4" Type="http://schemas.openxmlformats.org/officeDocument/2006/relationships/slideLayout" Target="../slideLayouts/slideLayout228.xml"/><Relationship Id="rId9" Type="http://schemas.openxmlformats.org/officeDocument/2006/relationships/slideLayout" Target="../slideLayouts/slideLayout233.xml"/><Relationship Id="rId14" Type="http://schemas.openxmlformats.org/officeDocument/2006/relationships/slideLayout" Target="../slideLayouts/slideLayout238.xml"/><Relationship Id="rId22" Type="http://schemas.openxmlformats.org/officeDocument/2006/relationships/slideLayout" Target="../slideLayouts/slideLayout246.xml"/><Relationship Id="rId27" Type="http://schemas.openxmlformats.org/officeDocument/2006/relationships/slideLayout" Target="../slideLayouts/slideLayout251.xml"/><Relationship Id="rId30" Type="http://schemas.openxmlformats.org/officeDocument/2006/relationships/slideLayout" Target="../slideLayouts/slideLayout254.xml"/><Relationship Id="rId8" Type="http://schemas.openxmlformats.org/officeDocument/2006/relationships/slideLayout" Target="../slideLayouts/slideLayout232.xml"/></Relationships>
</file>

<file path=ppt/slideMasters/_rels/slideMaster9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69.xml"/><Relationship Id="rId18" Type="http://schemas.openxmlformats.org/officeDocument/2006/relationships/slideLayout" Target="../slideLayouts/slideLayout274.xml"/><Relationship Id="rId26" Type="http://schemas.openxmlformats.org/officeDocument/2006/relationships/slideLayout" Target="../slideLayouts/slideLayout282.xml"/><Relationship Id="rId3" Type="http://schemas.openxmlformats.org/officeDocument/2006/relationships/slideLayout" Target="../slideLayouts/slideLayout259.xml"/><Relationship Id="rId21" Type="http://schemas.openxmlformats.org/officeDocument/2006/relationships/slideLayout" Target="../slideLayouts/slideLayout277.xml"/><Relationship Id="rId7" Type="http://schemas.openxmlformats.org/officeDocument/2006/relationships/slideLayout" Target="../slideLayouts/slideLayout263.xml"/><Relationship Id="rId12" Type="http://schemas.openxmlformats.org/officeDocument/2006/relationships/slideLayout" Target="../slideLayouts/slideLayout268.xml"/><Relationship Id="rId17" Type="http://schemas.openxmlformats.org/officeDocument/2006/relationships/slideLayout" Target="../slideLayouts/slideLayout273.xml"/><Relationship Id="rId25" Type="http://schemas.openxmlformats.org/officeDocument/2006/relationships/slideLayout" Target="../slideLayouts/slideLayout281.xml"/><Relationship Id="rId33" Type="http://schemas.openxmlformats.org/officeDocument/2006/relationships/theme" Target="../theme/theme9.xml"/><Relationship Id="rId2" Type="http://schemas.openxmlformats.org/officeDocument/2006/relationships/slideLayout" Target="../slideLayouts/slideLayout258.xml"/><Relationship Id="rId16" Type="http://schemas.openxmlformats.org/officeDocument/2006/relationships/slideLayout" Target="../slideLayouts/slideLayout272.xml"/><Relationship Id="rId20" Type="http://schemas.openxmlformats.org/officeDocument/2006/relationships/slideLayout" Target="../slideLayouts/slideLayout276.xml"/><Relationship Id="rId29" Type="http://schemas.openxmlformats.org/officeDocument/2006/relationships/slideLayout" Target="../slideLayouts/slideLayout285.xml"/><Relationship Id="rId1" Type="http://schemas.openxmlformats.org/officeDocument/2006/relationships/slideLayout" Target="../slideLayouts/slideLayout257.xml"/><Relationship Id="rId6" Type="http://schemas.openxmlformats.org/officeDocument/2006/relationships/slideLayout" Target="../slideLayouts/slideLayout262.xml"/><Relationship Id="rId11" Type="http://schemas.openxmlformats.org/officeDocument/2006/relationships/slideLayout" Target="../slideLayouts/slideLayout267.xml"/><Relationship Id="rId24" Type="http://schemas.openxmlformats.org/officeDocument/2006/relationships/slideLayout" Target="../slideLayouts/slideLayout280.xml"/><Relationship Id="rId32" Type="http://schemas.openxmlformats.org/officeDocument/2006/relationships/slideLayout" Target="../slideLayouts/slideLayout288.xml"/><Relationship Id="rId5" Type="http://schemas.openxmlformats.org/officeDocument/2006/relationships/slideLayout" Target="../slideLayouts/slideLayout261.xml"/><Relationship Id="rId15" Type="http://schemas.openxmlformats.org/officeDocument/2006/relationships/slideLayout" Target="../slideLayouts/slideLayout271.xml"/><Relationship Id="rId23" Type="http://schemas.openxmlformats.org/officeDocument/2006/relationships/slideLayout" Target="../slideLayouts/slideLayout279.xml"/><Relationship Id="rId28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66.xml"/><Relationship Id="rId19" Type="http://schemas.openxmlformats.org/officeDocument/2006/relationships/slideLayout" Target="../slideLayouts/slideLayout275.xml"/><Relationship Id="rId31" Type="http://schemas.openxmlformats.org/officeDocument/2006/relationships/slideLayout" Target="../slideLayouts/slideLayout287.xml"/><Relationship Id="rId4" Type="http://schemas.openxmlformats.org/officeDocument/2006/relationships/slideLayout" Target="../slideLayouts/slideLayout260.xml"/><Relationship Id="rId9" Type="http://schemas.openxmlformats.org/officeDocument/2006/relationships/slideLayout" Target="../slideLayouts/slideLayout265.xml"/><Relationship Id="rId14" Type="http://schemas.openxmlformats.org/officeDocument/2006/relationships/slideLayout" Target="../slideLayouts/slideLayout270.xml"/><Relationship Id="rId22" Type="http://schemas.openxmlformats.org/officeDocument/2006/relationships/slideLayout" Target="../slideLayouts/slideLayout278.xml"/><Relationship Id="rId27" Type="http://schemas.openxmlformats.org/officeDocument/2006/relationships/slideLayout" Target="../slideLayouts/slideLayout283.xml"/><Relationship Id="rId30" Type="http://schemas.openxmlformats.org/officeDocument/2006/relationships/slideLayout" Target="../slideLayouts/slideLayout286.xml"/><Relationship Id="rId8" Type="http://schemas.openxmlformats.org/officeDocument/2006/relationships/slideLayout" Target="../slideLayouts/slideLayout2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71975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  <p:sldLayoutId id="2147483942" r:id="rId18"/>
    <p:sldLayoutId id="2147483957" r:id="rId19"/>
    <p:sldLayoutId id="2147483944" r:id="rId20"/>
    <p:sldLayoutId id="2147483945" r:id="rId21"/>
    <p:sldLayoutId id="2147483946" r:id="rId22"/>
    <p:sldLayoutId id="2147483947" r:id="rId23"/>
    <p:sldLayoutId id="2147483948" r:id="rId24"/>
    <p:sldLayoutId id="2147483949" r:id="rId25"/>
    <p:sldLayoutId id="2147483950" r:id="rId26"/>
    <p:sldLayoutId id="2147483951" r:id="rId27"/>
    <p:sldLayoutId id="2147483952" r:id="rId28"/>
    <p:sldLayoutId id="2147483953" r:id="rId29"/>
    <p:sldLayoutId id="2147483954" r:id="rId30"/>
    <p:sldLayoutId id="2147483955" r:id="rId31"/>
    <p:sldLayoutId id="2147483956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264484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54" r:id="rId1"/>
    <p:sldLayoutId id="2147484455" r:id="rId2"/>
    <p:sldLayoutId id="2147484456" r:id="rId3"/>
    <p:sldLayoutId id="2147484457" r:id="rId4"/>
    <p:sldLayoutId id="2147484458" r:id="rId5"/>
    <p:sldLayoutId id="2147484459" r:id="rId6"/>
    <p:sldLayoutId id="2147484460" r:id="rId7"/>
    <p:sldLayoutId id="2147484461" r:id="rId8"/>
    <p:sldLayoutId id="2147484462" r:id="rId9"/>
    <p:sldLayoutId id="2147484463" r:id="rId10"/>
    <p:sldLayoutId id="2147484464" r:id="rId11"/>
    <p:sldLayoutId id="2147484465" r:id="rId12"/>
    <p:sldLayoutId id="2147484466" r:id="rId13"/>
    <p:sldLayoutId id="2147484467" r:id="rId14"/>
    <p:sldLayoutId id="2147484468" r:id="rId15"/>
    <p:sldLayoutId id="2147484469" r:id="rId16"/>
    <p:sldLayoutId id="2147484470" r:id="rId17"/>
    <p:sldLayoutId id="2147484471" r:id="rId18"/>
    <p:sldLayoutId id="2147484472" r:id="rId19"/>
    <p:sldLayoutId id="2147484473" r:id="rId20"/>
    <p:sldLayoutId id="2147484474" r:id="rId21"/>
    <p:sldLayoutId id="2147484475" r:id="rId22"/>
    <p:sldLayoutId id="2147484476" r:id="rId23"/>
    <p:sldLayoutId id="2147484477" r:id="rId24"/>
    <p:sldLayoutId id="2147484478" r:id="rId25"/>
    <p:sldLayoutId id="2147484479" r:id="rId26"/>
    <p:sldLayoutId id="2147484480" r:id="rId27"/>
    <p:sldLayoutId id="2147484481" r:id="rId28"/>
    <p:sldLayoutId id="2147484482" r:id="rId29"/>
    <p:sldLayoutId id="2147484483" r:id="rId30"/>
    <p:sldLayoutId id="2147484484" r:id="rId31"/>
    <p:sldLayoutId id="2147484485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0193753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51" r:id="rId1"/>
    <p:sldLayoutId id="2147484752" r:id="rId2"/>
    <p:sldLayoutId id="2147484753" r:id="rId3"/>
    <p:sldLayoutId id="2147484754" r:id="rId4"/>
    <p:sldLayoutId id="2147484755" r:id="rId5"/>
    <p:sldLayoutId id="2147484756" r:id="rId6"/>
    <p:sldLayoutId id="2147484757" r:id="rId7"/>
    <p:sldLayoutId id="2147484758" r:id="rId8"/>
    <p:sldLayoutId id="2147484759" r:id="rId9"/>
    <p:sldLayoutId id="2147484760" r:id="rId10"/>
    <p:sldLayoutId id="2147484761" r:id="rId11"/>
    <p:sldLayoutId id="2147484762" r:id="rId12"/>
    <p:sldLayoutId id="2147484763" r:id="rId13"/>
    <p:sldLayoutId id="2147484764" r:id="rId14"/>
    <p:sldLayoutId id="2147484765" r:id="rId15"/>
    <p:sldLayoutId id="2147484766" r:id="rId16"/>
    <p:sldLayoutId id="2147484767" r:id="rId17"/>
    <p:sldLayoutId id="2147484768" r:id="rId18"/>
    <p:sldLayoutId id="2147484769" r:id="rId19"/>
    <p:sldLayoutId id="2147484770" r:id="rId20"/>
    <p:sldLayoutId id="2147484771" r:id="rId21"/>
    <p:sldLayoutId id="2147484772" r:id="rId22"/>
    <p:sldLayoutId id="2147484773" r:id="rId23"/>
    <p:sldLayoutId id="2147484774" r:id="rId24"/>
    <p:sldLayoutId id="2147484775" r:id="rId25"/>
    <p:sldLayoutId id="2147484776" r:id="rId26"/>
    <p:sldLayoutId id="2147484777" r:id="rId27"/>
    <p:sldLayoutId id="2147484778" r:id="rId28"/>
    <p:sldLayoutId id="2147484779" r:id="rId29"/>
    <p:sldLayoutId id="2147484780" r:id="rId30"/>
    <p:sldLayoutId id="2147484781" r:id="rId31"/>
    <p:sldLayoutId id="2147484782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900576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84" r:id="rId1"/>
    <p:sldLayoutId id="2147484785" r:id="rId2"/>
    <p:sldLayoutId id="2147484786" r:id="rId3"/>
    <p:sldLayoutId id="2147484787" r:id="rId4"/>
    <p:sldLayoutId id="2147484788" r:id="rId5"/>
    <p:sldLayoutId id="2147484789" r:id="rId6"/>
    <p:sldLayoutId id="2147484790" r:id="rId7"/>
    <p:sldLayoutId id="2147484791" r:id="rId8"/>
    <p:sldLayoutId id="2147484792" r:id="rId9"/>
    <p:sldLayoutId id="2147484793" r:id="rId10"/>
    <p:sldLayoutId id="2147484794" r:id="rId11"/>
    <p:sldLayoutId id="2147484795" r:id="rId12"/>
    <p:sldLayoutId id="2147484796" r:id="rId13"/>
    <p:sldLayoutId id="2147484797" r:id="rId14"/>
    <p:sldLayoutId id="2147484798" r:id="rId15"/>
    <p:sldLayoutId id="2147484799" r:id="rId16"/>
    <p:sldLayoutId id="2147484800" r:id="rId17"/>
    <p:sldLayoutId id="2147484801" r:id="rId18"/>
    <p:sldLayoutId id="2147484802" r:id="rId19"/>
    <p:sldLayoutId id="2147484803" r:id="rId20"/>
    <p:sldLayoutId id="2147484804" r:id="rId21"/>
    <p:sldLayoutId id="2147484805" r:id="rId22"/>
    <p:sldLayoutId id="2147484806" r:id="rId23"/>
    <p:sldLayoutId id="2147484807" r:id="rId24"/>
    <p:sldLayoutId id="2147484808" r:id="rId25"/>
    <p:sldLayoutId id="2147484809" r:id="rId26"/>
    <p:sldLayoutId id="2147484810" r:id="rId27"/>
    <p:sldLayoutId id="2147484811" r:id="rId28"/>
    <p:sldLayoutId id="2147484812" r:id="rId29"/>
    <p:sldLayoutId id="2147484813" r:id="rId30"/>
    <p:sldLayoutId id="2147484814" r:id="rId31"/>
    <p:sldLayoutId id="2147484815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1473011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17" r:id="rId1"/>
    <p:sldLayoutId id="2147484818" r:id="rId2"/>
    <p:sldLayoutId id="2147484819" r:id="rId3"/>
    <p:sldLayoutId id="2147484820" r:id="rId4"/>
    <p:sldLayoutId id="2147484821" r:id="rId5"/>
    <p:sldLayoutId id="2147484822" r:id="rId6"/>
    <p:sldLayoutId id="2147484823" r:id="rId7"/>
    <p:sldLayoutId id="2147484824" r:id="rId8"/>
    <p:sldLayoutId id="2147484825" r:id="rId9"/>
    <p:sldLayoutId id="2147484826" r:id="rId10"/>
    <p:sldLayoutId id="2147484827" r:id="rId11"/>
    <p:sldLayoutId id="2147484828" r:id="rId12"/>
    <p:sldLayoutId id="2147484829" r:id="rId13"/>
    <p:sldLayoutId id="2147484830" r:id="rId14"/>
    <p:sldLayoutId id="2147484831" r:id="rId15"/>
    <p:sldLayoutId id="2147484832" r:id="rId16"/>
    <p:sldLayoutId id="2147484833" r:id="rId17"/>
    <p:sldLayoutId id="2147484834" r:id="rId18"/>
    <p:sldLayoutId id="2147484835" r:id="rId19"/>
    <p:sldLayoutId id="2147484836" r:id="rId20"/>
    <p:sldLayoutId id="2147484837" r:id="rId21"/>
    <p:sldLayoutId id="2147484838" r:id="rId22"/>
    <p:sldLayoutId id="2147484839" r:id="rId23"/>
    <p:sldLayoutId id="2147484840" r:id="rId24"/>
    <p:sldLayoutId id="2147484841" r:id="rId25"/>
    <p:sldLayoutId id="2147484842" r:id="rId26"/>
    <p:sldLayoutId id="2147484843" r:id="rId27"/>
    <p:sldLayoutId id="2147484844" r:id="rId28"/>
    <p:sldLayoutId id="2147484845" r:id="rId29"/>
    <p:sldLayoutId id="2147484846" r:id="rId30"/>
    <p:sldLayoutId id="2147484847" r:id="rId31"/>
    <p:sldLayoutId id="2147484848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484273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50" r:id="rId1"/>
    <p:sldLayoutId id="2147484851" r:id="rId2"/>
    <p:sldLayoutId id="2147484852" r:id="rId3"/>
    <p:sldLayoutId id="2147484853" r:id="rId4"/>
    <p:sldLayoutId id="2147484854" r:id="rId5"/>
    <p:sldLayoutId id="2147484855" r:id="rId6"/>
    <p:sldLayoutId id="2147484856" r:id="rId7"/>
    <p:sldLayoutId id="2147484857" r:id="rId8"/>
    <p:sldLayoutId id="2147484858" r:id="rId9"/>
    <p:sldLayoutId id="2147484859" r:id="rId10"/>
    <p:sldLayoutId id="2147484860" r:id="rId11"/>
    <p:sldLayoutId id="2147484861" r:id="rId12"/>
    <p:sldLayoutId id="2147484862" r:id="rId13"/>
    <p:sldLayoutId id="2147484863" r:id="rId14"/>
    <p:sldLayoutId id="2147484864" r:id="rId15"/>
    <p:sldLayoutId id="2147484865" r:id="rId16"/>
    <p:sldLayoutId id="2147484866" r:id="rId17"/>
    <p:sldLayoutId id="2147484867" r:id="rId18"/>
    <p:sldLayoutId id="2147484868" r:id="rId19"/>
    <p:sldLayoutId id="2147484869" r:id="rId20"/>
    <p:sldLayoutId id="2147484870" r:id="rId21"/>
    <p:sldLayoutId id="2147484871" r:id="rId22"/>
    <p:sldLayoutId id="2147484872" r:id="rId23"/>
    <p:sldLayoutId id="2147484873" r:id="rId24"/>
    <p:sldLayoutId id="2147484874" r:id="rId25"/>
    <p:sldLayoutId id="2147484875" r:id="rId26"/>
    <p:sldLayoutId id="2147484876" r:id="rId27"/>
    <p:sldLayoutId id="2147484877" r:id="rId28"/>
    <p:sldLayoutId id="2147484878" r:id="rId29"/>
    <p:sldLayoutId id="2147484879" r:id="rId30"/>
    <p:sldLayoutId id="2147484880" r:id="rId31"/>
    <p:sldLayoutId id="2147484881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420679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83" r:id="rId1"/>
    <p:sldLayoutId id="2147484884" r:id="rId2"/>
    <p:sldLayoutId id="2147484885" r:id="rId3"/>
    <p:sldLayoutId id="2147484886" r:id="rId4"/>
    <p:sldLayoutId id="2147484887" r:id="rId5"/>
    <p:sldLayoutId id="2147484888" r:id="rId6"/>
    <p:sldLayoutId id="2147484889" r:id="rId7"/>
    <p:sldLayoutId id="2147484890" r:id="rId8"/>
    <p:sldLayoutId id="2147484891" r:id="rId9"/>
    <p:sldLayoutId id="2147484892" r:id="rId10"/>
    <p:sldLayoutId id="2147484893" r:id="rId11"/>
    <p:sldLayoutId id="2147484894" r:id="rId12"/>
    <p:sldLayoutId id="2147484895" r:id="rId13"/>
    <p:sldLayoutId id="2147484896" r:id="rId14"/>
    <p:sldLayoutId id="2147484897" r:id="rId15"/>
    <p:sldLayoutId id="2147484898" r:id="rId16"/>
    <p:sldLayoutId id="2147484899" r:id="rId17"/>
    <p:sldLayoutId id="2147484900" r:id="rId18"/>
    <p:sldLayoutId id="2147484901" r:id="rId19"/>
    <p:sldLayoutId id="2147484902" r:id="rId20"/>
    <p:sldLayoutId id="2147484903" r:id="rId21"/>
    <p:sldLayoutId id="2147484904" r:id="rId22"/>
    <p:sldLayoutId id="2147484905" r:id="rId23"/>
    <p:sldLayoutId id="2147484906" r:id="rId24"/>
    <p:sldLayoutId id="2147484907" r:id="rId25"/>
    <p:sldLayoutId id="2147484908" r:id="rId26"/>
    <p:sldLayoutId id="2147484909" r:id="rId27"/>
    <p:sldLayoutId id="2147484910" r:id="rId28"/>
    <p:sldLayoutId id="2147484911" r:id="rId29"/>
    <p:sldLayoutId id="2147484912" r:id="rId30"/>
    <p:sldLayoutId id="2147484913" r:id="rId31"/>
    <p:sldLayoutId id="2147484914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166844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916" r:id="rId1"/>
    <p:sldLayoutId id="2147484917" r:id="rId2"/>
    <p:sldLayoutId id="2147484918" r:id="rId3"/>
    <p:sldLayoutId id="2147484919" r:id="rId4"/>
    <p:sldLayoutId id="2147484920" r:id="rId5"/>
    <p:sldLayoutId id="2147484921" r:id="rId6"/>
    <p:sldLayoutId id="2147484922" r:id="rId7"/>
    <p:sldLayoutId id="2147484923" r:id="rId8"/>
    <p:sldLayoutId id="2147484924" r:id="rId9"/>
    <p:sldLayoutId id="2147484925" r:id="rId10"/>
    <p:sldLayoutId id="2147484926" r:id="rId11"/>
    <p:sldLayoutId id="2147484927" r:id="rId12"/>
    <p:sldLayoutId id="2147484928" r:id="rId13"/>
    <p:sldLayoutId id="2147484929" r:id="rId14"/>
    <p:sldLayoutId id="2147484930" r:id="rId15"/>
    <p:sldLayoutId id="2147484931" r:id="rId16"/>
    <p:sldLayoutId id="2147484932" r:id="rId17"/>
    <p:sldLayoutId id="2147484933" r:id="rId18"/>
    <p:sldLayoutId id="2147484934" r:id="rId19"/>
    <p:sldLayoutId id="2147484935" r:id="rId20"/>
    <p:sldLayoutId id="2147484936" r:id="rId21"/>
    <p:sldLayoutId id="2147484937" r:id="rId22"/>
    <p:sldLayoutId id="2147484938" r:id="rId23"/>
    <p:sldLayoutId id="2147484939" r:id="rId24"/>
    <p:sldLayoutId id="2147484940" r:id="rId25"/>
    <p:sldLayoutId id="2147484941" r:id="rId26"/>
    <p:sldLayoutId id="2147484942" r:id="rId27"/>
    <p:sldLayoutId id="2147484943" r:id="rId28"/>
    <p:sldLayoutId id="2147484944" r:id="rId29"/>
    <p:sldLayoutId id="2147484945" r:id="rId30"/>
    <p:sldLayoutId id="2147484946" r:id="rId31"/>
    <p:sldLayoutId id="2147484947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376652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949" r:id="rId1"/>
    <p:sldLayoutId id="2147484950" r:id="rId2"/>
    <p:sldLayoutId id="2147484951" r:id="rId3"/>
    <p:sldLayoutId id="2147484952" r:id="rId4"/>
    <p:sldLayoutId id="2147484953" r:id="rId5"/>
    <p:sldLayoutId id="2147484954" r:id="rId6"/>
    <p:sldLayoutId id="2147484955" r:id="rId7"/>
    <p:sldLayoutId id="2147484956" r:id="rId8"/>
    <p:sldLayoutId id="2147484957" r:id="rId9"/>
    <p:sldLayoutId id="2147484958" r:id="rId10"/>
    <p:sldLayoutId id="2147484959" r:id="rId11"/>
    <p:sldLayoutId id="2147484960" r:id="rId12"/>
    <p:sldLayoutId id="2147484961" r:id="rId13"/>
    <p:sldLayoutId id="2147484962" r:id="rId14"/>
    <p:sldLayoutId id="2147484963" r:id="rId15"/>
    <p:sldLayoutId id="2147484964" r:id="rId16"/>
    <p:sldLayoutId id="2147484965" r:id="rId17"/>
    <p:sldLayoutId id="2147484966" r:id="rId18"/>
    <p:sldLayoutId id="2147484967" r:id="rId19"/>
    <p:sldLayoutId id="2147484968" r:id="rId20"/>
    <p:sldLayoutId id="2147484969" r:id="rId21"/>
    <p:sldLayoutId id="2147484970" r:id="rId22"/>
    <p:sldLayoutId id="2147484971" r:id="rId23"/>
    <p:sldLayoutId id="2147484972" r:id="rId24"/>
    <p:sldLayoutId id="2147484973" r:id="rId25"/>
    <p:sldLayoutId id="2147484974" r:id="rId26"/>
    <p:sldLayoutId id="2147484975" r:id="rId27"/>
    <p:sldLayoutId id="2147484976" r:id="rId28"/>
    <p:sldLayoutId id="2147484977" r:id="rId29"/>
    <p:sldLayoutId id="2147484978" r:id="rId30"/>
    <p:sldLayoutId id="2147484979" r:id="rId31"/>
    <p:sldLayoutId id="2147484980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433712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982" r:id="rId1"/>
    <p:sldLayoutId id="2147484983" r:id="rId2"/>
    <p:sldLayoutId id="2147484984" r:id="rId3"/>
    <p:sldLayoutId id="2147484985" r:id="rId4"/>
    <p:sldLayoutId id="2147484986" r:id="rId5"/>
    <p:sldLayoutId id="2147484987" r:id="rId6"/>
    <p:sldLayoutId id="2147484988" r:id="rId7"/>
    <p:sldLayoutId id="2147484989" r:id="rId8"/>
    <p:sldLayoutId id="2147484990" r:id="rId9"/>
    <p:sldLayoutId id="2147484991" r:id="rId10"/>
    <p:sldLayoutId id="2147484992" r:id="rId11"/>
    <p:sldLayoutId id="2147484993" r:id="rId12"/>
    <p:sldLayoutId id="2147484994" r:id="rId13"/>
    <p:sldLayoutId id="2147484995" r:id="rId14"/>
    <p:sldLayoutId id="2147484996" r:id="rId15"/>
    <p:sldLayoutId id="2147484997" r:id="rId16"/>
    <p:sldLayoutId id="2147484998" r:id="rId17"/>
    <p:sldLayoutId id="2147484999" r:id="rId18"/>
    <p:sldLayoutId id="2147485000" r:id="rId19"/>
    <p:sldLayoutId id="2147485001" r:id="rId20"/>
    <p:sldLayoutId id="2147485002" r:id="rId21"/>
    <p:sldLayoutId id="2147485003" r:id="rId22"/>
    <p:sldLayoutId id="2147485004" r:id="rId23"/>
    <p:sldLayoutId id="2147485005" r:id="rId24"/>
    <p:sldLayoutId id="2147485006" r:id="rId25"/>
    <p:sldLayoutId id="2147485007" r:id="rId26"/>
    <p:sldLayoutId id="2147485008" r:id="rId27"/>
    <p:sldLayoutId id="2147485009" r:id="rId28"/>
    <p:sldLayoutId id="2147485010" r:id="rId29"/>
    <p:sldLayoutId id="2147485011" r:id="rId30"/>
    <p:sldLayoutId id="2147485012" r:id="rId31"/>
    <p:sldLayoutId id="2147485013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746484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015" r:id="rId1"/>
    <p:sldLayoutId id="2147485016" r:id="rId2"/>
    <p:sldLayoutId id="2147485017" r:id="rId3"/>
    <p:sldLayoutId id="2147485018" r:id="rId4"/>
    <p:sldLayoutId id="2147485019" r:id="rId5"/>
    <p:sldLayoutId id="2147485020" r:id="rId6"/>
    <p:sldLayoutId id="2147485021" r:id="rId7"/>
    <p:sldLayoutId id="2147485022" r:id="rId8"/>
    <p:sldLayoutId id="2147485023" r:id="rId9"/>
    <p:sldLayoutId id="2147485024" r:id="rId10"/>
    <p:sldLayoutId id="2147485025" r:id="rId11"/>
    <p:sldLayoutId id="2147485026" r:id="rId12"/>
    <p:sldLayoutId id="2147485027" r:id="rId13"/>
    <p:sldLayoutId id="2147485028" r:id="rId14"/>
    <p:sldLayoutId id="2147485029" r:id="rId15"/>
    <p:sldLayoutId id="2147485030" r:id="rId16"/>
    <p:sldLayoutId id="2147485031" r:id="rId17"/>
    <p:sldLayoutId id="2147485032" r:id="rId18"/>
    <p:sldLayoutId id="2147485033" r:id="rId19"/>
    <p:sldLayoutId id="2147485034" r:id="rId20"/>
    <p:sldLayoutId id="2147485035" r:id="rId21"/>
    <p:sldLayoutId id="2147485036" r:id="rId22"/>
    <p:sldLayoutId id="2147485037" r:id="rId23"/>
    <p:sldLayoutId id="2147485038" r:id="rId24"/>
    <p:sldLayoutId id="2147485039" r:id="rId25"/>
    <p:sldLayoutId id="2147485040" r:id="rId26"/>
    <p:sldLayoutId id="2147485041" r:id="rId27"/>
    <p:sldLayoutId id="2147485042" r:id="rId28"/>
    <p:sldLayoutId id="2147485043" r:id="rId29"/>
    <p:sldLayoutId id="2147485044" r:id="rId30"/>
    <p:sldLayoutId id="2147485045" r:id="rId31"/>
    <p:sldLayoutId id="2147485046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98244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9" r:id="rId1"/>
    <p:sldLayoutId id="2147483960" r:id="rId2"/>
    <p:sldLayoutId id="2147483961" r:id="rId3"/>
    <p:sldLayoutId id="2147483962" r:id="rId4"/>
    <p:sldLayoutId id="2147483963" r:id="rId5"/>
    <p:sldLayoutId id="2147483964" r:id="rId6"/>
    <p:sldLayoutId id="2147483965" r:id="rId7"/>
    <p:sldLayoutId id="2147483966" r:id="rId8"/>
    <p:sldLayoutId id="2147483967" r:id="rId9"/>
    <p:sldLayoutId id="2147483968" r:id="rId10"/>
    <p:sldLayoutId id="2147483969" r:id="rId11"/>
    <p:sldLayoutId id="2147483970" r:id="rId12"/>
    <p:sldLayoutId id="2147483971" r:id="rId13"/>
    <p:sldLayoutId id="2147483972" r:id="rId14"/>
    <p:sldLayoutId id="2147483973" r:id="rId15"/>
    <p:sldLayoutId id="2147483974" r:id="rId16"/>
    <p:sldLayoutId id="2147483975" r:id="rId17"/>
    <p:sldLayoutId id="2147483976" r:id="rId18"/>
    <p:sldLayoutId id="2147483977" r:id="rId19"/>
    <p:sldLayoutId id="2147483978" r:id="rId20"/>
    <p:sldLayoutId id="2147483979" r:id="rId21"/>
    <p:sldLayoutId id="2147483980" r:id="rId22"/>
    <p:sldLayoutId id="2147483981" r:id="rId23"/>
    <p:sldLayoutId id="2147483982" r:id="rId24"/>
    <p:sldLayoutId id="2147483983" r:id="rId25"/>
    <p:sldLayoutId id="2147483984" r:id="rId26"/>
    <p:sldLayoutId id="2147483985" r:id="rId27"/>
    <p:sldLayoutId id="2147483986" r:id="rId28"/>
    <p:sldLayoutId id="2147483987" r:id="rId29"/>
    <p:sldLayoutId id="2147483988" r:id="rId30"/>
    <p:sldLayoutId id="2147483989" r:id="rId31"/>
    <p:sldLayoutId id="2147483990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632941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048" r:id="rId1"/>
    <p:sldLayoutId id="2147485049" r:id="rId2"/>
    <p:sldLayoutId id="2147485050" r:id="rId3"/>
    <p:sldLayoutId id="2147485051" r:id="rId4"/>
    <p:sldLayoutId id="2147485052" r:id="rId5"/>
    <p:sldLayoutId id="2147485053" r:id="rId6"/>
    <p:sldLayoutId id="2147485054" r:id="rId7"/>
    <p:sldLayoutId id="2147485055" r:id="rId8"/>
    <p:sldLayoutId id="2147485056" r:id="rId9"/>
    <p:sldLayoutId id="2147485057" r:id="rId10"/>
    <p:sldLayoutId id="2147485058" r:id="rId11"/>
    <p:sldLayoutId id="2147485059" r:id="rId12"/>
    <p:sldLayoutId id="2147485060" r:id="rId13"/>
    <p:sldLayoutId id="2147485061" r:id="rId14"/>
    <p:sldLayoutId id="2147485062" r:id="rId15"/>
    <p:sldLayoutId id="2147485063" r:id="rId16"/>
    <p:sldLayoutId id="2147485064" r:id="rId17"/>
    <p:sldLayoutId id="2147485065" r:id="rId18"/>
    <p:sldLayoutId id="2147485066" r:id="rId19"/>
    <p:sldLayoutId id="2147485067" r:id="rId20"/>
    <p:sldLayoutId id="2147485068" r:id="rId21"/>
    <p:sldLayoutId id="2147485069" r:id="rId22"/>
    <p:sldLayoutId id="2147485070" r:id="rId23"/>
    <p:sldLayoutId id="2147485071" r:id="rId24"/>
    <p:sldLayoutId id="2147485072" r:id="rId25"/>
    <p:sldLayoutId id="2147485073" r:id="rId26"/>
    <p:sldLayoutId id="2147485074" r:id="rId27"/>
    <p:sldLayoutId id="2147485075" r:id="rId28"/>
    <p:sldLayoutId id="2147485076" r:id="rId29"/>
    <p:sldLayoutId id="2147485077" r:id="rId30"/>
    <p:sldLayoutId id="2147485078" r:id="rId31"/>
    <p:sldLayoutId id="2147485079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148305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081" r:id="rId1"/>
    <p:sldLayoutId id="2147485082" r:id="rId2"/>
    <p:sldLayoutId id="2147485083" r:id="rId3"/>
    <p:sldLayoutId id="2147485084" r:id="rId4"/>
    <p:sldLayoutId id="2147485085" r:id="rId5"/>
    <p:sldLayoutId id="2147485086" r:id="rId6"/>
    <p:sldLayoutId id="2147485087" r:id="rId7"/>
    <p:sldLayoutId id="2147485088" r:id="rId8"/>
    <p:sldLayoutId id="2147485089" r:id="rId9"/>
    <p:sldLayoutId id="2147485090" r:id="rId10"/>
    <p:sldLayoutId id="2147485091" r:id="rId11"/>
    <p:sldLayoutId id="2147485092" r:id="rId12"/>
    <p:sldLayoutId id="2147485093" r:id="rId13"/>
    <p:sldLayoutId id="2147485094" r:id="rId14"/>
    <p:sldLayoutId id="2147485095" r:id="rId15"/>
    <p:sldLayoutId id="2147485096" r:id="rId16"/>
    <p:sldLayoutId id="2147485097" r:id="rId17"/>
    <p:sldLayoutId id="2147485098" r:id="rId18"/>
    <p:sldLayoutId id="2147485099" r:id="rId19"/>
    <p:sldLayoutId id="2147485100" r:id="rId20"/>
    <p:sldLayoutId id="2147485101" r:id="rId21"/>
    <p:sldLayoutId id="2147485102" r:id="rId22"/>
    <p:sldLayoutId id="2147485103" r:id="rId23"/>
    <p:sldLayoutId id="2147485104" r:id="rId24"/>
    <p:sldLayoutId id="2147485105" r:id="rId25"/>
    <p:sldLayoutId id="2147485106" r:id="rId26"/>
    <p:sldLayoutId id="2147485107" r:id="rId27"/>
    <p:sldLayoutId id="2147485108" r:id="rId28"/>
    <p:sldLayoutId id="2147485109" r:id="rId29"/>
    <p:sldLayoutId id="2147485110" r:id="rId30"/>
    <p:sldLayoutId id="2147485111" r:id="rId31"/>
    <p:sldLayoutId id="2147485112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534810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114" r:id="rId1"/>
    <p:sldLayoutId id="2147485115" r:id="rId2"/>
    <p:sldLayoutId id="2147485116" r:id="rId3"/>
    <p:sldLayoutId id="2147485117" r:id="rId4"/>
    <p:sldLayoutId id="2147485118" r:id="rId5"/>
    <p:sldLayoutId id="2147485119" r:id="rId6"/>
    <p:sldLayoutId id="2147485120" r:id="rId7"/>
    <p:sldLayoutId id="2147485121" r:id="rId8"/>
    <p:sldLayoutId id="2147485122" r:id="rId9"/>
    <p:sldLayoutId id="2147485123" r:id="rId10"/>
    <p:sldLayoutId id="2147485124" r:id="rId11"/>
    <p:sldLayoutId id="2147485125" r:id="rId12"/>
    <p:sldLayoutId id="2147485126" r:id="rId13"/>
    <p:sldLayoutId id="2147485127" r:id="rId14"/>
    <p:sldLayoutId id="2147485128" r:id="rId15"/>
    <p:sldLayoutId id="2147485129" r:id="rId16"/>
    <p:sldLayoutId id="2147485130" r:id="rId17"/>
    <p:sldLayoutId id="2147485131" r:id="rId18"/>
    <p:sldLayoutId id="2147485132" r:id="rId19"/>
    <p:sldLayoutId id="2147485133" r:id="rId20"/>
    <p:sldLayoutId id="2147485134" r:id="rId21"/>
    <p:sldLayoutId id="2147485135" r:id="rId22"/>
    <p:sldLayoutId id="2147485136" r:id="rId23"/>
    <p:sldLayoutId id="2147485137" r:id="rId24"/>
    <p:sldLayoutId id="2147485138" r:id="rId25"/>
    <p:sldLayoutId id="2147485139" r:id="rId26"/>
    <p:sldLayoutId id="2147485140" r:id="rId27"/>
    <p:sldLayoutId id="2147485141" r:id="rId28"/>
    <p:sldLayoutId id="2147485142" r:id="rId29"/>
    <p:sldLayoutId id="2147485143" r:id="rId30"/>
    <p:sldLayoutId id="2147485144" r:id="rId31"/>
    <p:sldLayoutId id="2147485145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5608590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147" r:id="rId1"/>
    <p:sldLayoutId id="2147485148" r:id="rId2"/>
    <p:sldLayoutId id="2147485149" r:id="rId3"/>
    <p:sldLayoutId id="2147485150" r:id="rId4"/>
    <p:sldLayoutId id="2147485151" r:id="rId5"/>
    <p:sldLayoutId id="2147485152" r:id="rId6"/>
    <p:sldLayoutId id="2147485153" r:id="rId7"/>
    <p:sldLayoutId id="2147485154" r:id="rId8"/>
    <p:sldLayoutId id="2147485155" r:id="rId9"/>
    <p:sldLayoutId id="2147485156" r:id="rId10"/>
    <p:sldLayoutId id="2147485157" r:id="rId11"/>
    <p:sldLayoutId id="2147485158" r:id="rId12"/>
    <p:sldLayoutId id="2147485159" r:id="rId13"/>
    <p:sldLayoutId id="2147485160" r:id="rId14"/>
    <p:sldLayoutId id="2147485161" r:id="rId15"/>
    <p:sldLayoutId id="2147485162" r:id="rId16"/>
    <p:sldLayoutId id="2147485163" r:id="rId17"/>
    <p:sldLayoutId id="2147485164" r:id="rId18"/>
    <p:sldLayoutId id="2147485165" r:id="rId19"/>
    <p:sldLayoutId id="2147485166" r:id="rId20"/>
    <p:sldLayoutId id="2147485167" r:id="rId21"/>
    <p:sldLayoutId id="2147485168" r:id="rId22"/>
    <p:sldLayoutId id="2147485169" r:id="rId23"/>
    <p:sldLayoutId id="2147485170" r:id="rId24"/>
    <p:sldLayoutId id="2147485171" r:id="rId25"/>
    <p:sldLayoutId id="2147485172" r:id="rId26"/>
    <p:sldLayoutId id="2147485173" r:id="rId27"/>
    <p:sldLayoutId id="2147485174" r:id="rId28"/>
    <p:sldLayoutId id="2147485175" r:id="rId29"/>
    <p:sldLayoutId id="2147485176" r:id="rId30"/>
    <p:sldLayoutId id="2147485177" r:id="rId31"/>
    <p:sldLayoutId id="2147485178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58336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180" r:id="rId1"/>
    <p:sldLayoutId id="2147485181" r:id="rId2"/>
    <p:sldLayoutId id="2147485182" r:id="rId3"/>
    <p:sldLayoutId id="2147485183" r:id="rId4"/>
    <p:sldLayoutId id="2147485184" r:id="rId5"/>
    <p:sldLayoutId id="2147485185" r:id="rId6"/>
    <p:sldLayoutId id="2147485186" r:id="rId7"/>
    <p:sldLayoutId id="2147485187" r:id="rId8"/>
    <p:sldLayoutId id="2147485188" r:id="rId9"/>
    <p:sldLayoutId id="2147485189" r:id="rId10"/>
    <p:sldLayoutId id="2147485190" r:id="rId11"/>
    <p:sldLayoutId id="2147485191" r:id="rId12"/>
    <p:sldLayoutId id="2147485192" r:id="rId13"/>
    <p:sldLayoutId id="2147485193" r:id="rId14"/>
    <p:sldLayoutId id="2147485194" r:id="rId15"/>
    <p:sldLayoutId id="2147485195" r:id="rId16"/>
    <p:sldLayoutId id="2147485196" r:id="rId17"/>
    <p:sldLayoutId id="2147485197" r:id="rId18"/>
    <p:sldLayoutId id="2147485198" r:id="rId19"/>
    <p:sldLayoutId id="2147485199" r:id="rId20"/>
    <p:sldLayoutId id="2147485200" r:id="rId21"/>
    <p:sldLayoutId id="2147485201" r:id="rId22"/>
    <p:sldLayoutId id="2147485202" r:id="rId23"/>
    <p:sldLayoutId id="2147485203" r:id="rId24"/>
    <p:sldLayoutId id="2147485204" r:id="rId25"/>
    <p:sldLayoutId id="2147485205" r:id="rId26"/>
    <p:sldLayoutId id="2147485206" r:id="rId27"/>
    <p:sldLayoutId id="2147485207" r:id="rId28"/>
    <p:sldLayoutId id="2147485208" r:id="rId29"/>
    <p:sldLayoutId id="2147485209" r:id="rId30"/>
    <p:sldLayoutId id="2147485210" r:id="rId31"/>
    <p:sldLayoutId id="2147485211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95996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213" r:id="rId1"/>
    <p:sldLayoutId id="2147485214" r:id="rId2"/>
    <p:sldLayoutId id="2147485215" r:id="rId3"/>
    <p:sldLayoutId id="2147485216" r:id="rId4"/>
    <p:sldLayoutId id="2147485217" r:id="rId5"/>
    <p:sldLayoutId id="2147485218" r:id="rId6"/>
    <p:sldLayoutId id="2147485219" r:id="rId7"/>
    <p:sldLayoutId id="2147485220" r:id="rId8"/>
    <p:sldLayoutId id="2147485221" r:id="rId9"/>
    <p:sldLayoutId id="2147485222" r:id="rId10"/>
    <p:sldLayoutId id="2147485223" r:id="rId11"/>
    <p:sldLayoutId id="2147485224" r:id="rId12"/>
    <p:sldLayoutId id="2147485225" r:id="rId13"/>
    <p:sldLayoutId id="2147485226" r:id="rId14"/>
    <p:sldLayoutId id="2147485227" r:id="rId15"/>
    <p:sldLayoutId id="2147485228" r:id="rId16"/>
    <p:sldLayoutId id="2147485229" r:id="rId17"/>
    <p:sldLayoutId id="2147485230" r:id="rId18"/>
    <p:sldLayoutId id="2147485231" r:id="rId19"/>
    <p:sldLayoutId id="2147485232" r:id="rId20"/>
    <p:sldLayoutId id="2147485233" r:id="rId21"/>
    <p:sldLayoutId id="2147485234" r:id="rId22"/>
    <p:sldLayoutId id="2147485235" r:id="rId23"/>
    <p:sldLayoutId id="2147485236" r:id="rId24"/>
    <p:sldLayoutId id="2147485237" r:id="rId25"/>
    <p:sldLayoutId id="2147485238" r:id="rId26"/>
    <p:sldLayoutId id="2147485239" r:id="rId27"/>
    <p:sldLayoutId id="2147485240" r:id="rId28"/>
    <p:sldLayoutId id="2147485241" r:id="rId29"/>
    <p:sldLayoutId id="2147485242" r:id="rId30"/>
    <p:sldLayoutId id="2147485243" r:id="rId31"/>
    <p:sldLayoutId id="2147485244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FFFFFF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FFFFFF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FFFFFF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7229945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246" r:id="rId1"/>
    <p:sldLayoutId id="2147485247" r:id="rId2"/>
    <p:sldLayoutId id="2147485248" r:id="rId3"/>
    <p:sldLayoutId id="2147485249" r:id="rId4"/>
    <p:sldLayoutId id="2147485250" r:id="rId5"/>
    <p:sldLayoutId id="2147485251" r:id="rId6"/>
    <p:sldLayoutId id="2147485252" r:id="rId7"/>
    <p:sldLayoutId id="2147485253" r:id="rId8"/>
    <p:sldLayoutId id="2147485254" r:id="rId9"/>
    <p:sldLayoutId id="2147485255" r:id="rId10"/>
    <p:sldLayoutId id="2147485256" r:id="rId11"/>
    <p:sldLayoutId id="2147485257" r:id="rId12"/>
    <p:sldLayoutId id="2147485258" r:id="rId13"/>
    <p:sldLayoutId id="2147485259" r:id="rId14"/>
    <p:sldLayoutId id="2147485260" r:id="rId15"/>
    <p:sldLayoutId id="2147485261" r:id="rId16"/>
    <p:sldLayoutId id="2147485262" r:id="rId17"/>
    <p:sldLayoutId id="2147485263" r:id="rId18"/>
    <p:sldLayoutId id="2147485264" r:id="rId19"/>
    <p:sldLayoutId id="2147485265" r:id="rId20"/>
    <p:sldLayoutId id="2147485266" r:id="rId21"/>
    <p:sldLayoutId id="2147485267" r:id="rId22"/>
    <p:sldLayoutId id="2147485268" r:id="rId23"/>
    <p:sldLayoutId id="2147485269" r:id="rId24"/>
    <p:sldLayoutId id="2147485270" r:id="rId25"/>
    <p:sldLayoutId id="2147485271" r:id="rId26"/>
    <p:sldLayoutId id="2147485272" r:id="rId27"/>
    <p:sldLayoutId id="2147485273" r:id="rId28"/>
    <p:sldLayoutId id="2147485274" r:id="rId29"/>
    <p:sldLayoutId id="2147485275" r:id="rId30"/>
    <p:sldLayoutId id="2147485276" r:id="rId31"/>
    <p:sldLayoutId id="2147485277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bg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.AppleSystemUIFont" charset="-120"/>
        <a:buChar char="–"/>
        <a:tabLst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.AppleSystemUIFont" charset="-120"/>
        <a:buChar char="–"/>
        <a:tabLst/>
        <a:defRPr sz="1200" baseline="0">
          <a:solidFill>
            <a:schemeClr val="bg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Font typeface=".AppleSystemUIFont" charset="-120"/>
        <a:buChar char="»"/>
        <a:tabLst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25165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279" r:id="rId1"/>
    <p:sldLayoutId id="2147485280" r:id="rId2"/>
    <p:sldLayoutId id="2147485281" r:id="rId3"/>
    <p:sldLayoutId id="2147485282" r:id="rId4"/>
    <p:sldLayoutId id="2147485283" r:id="rId5"/>
    <p:sldLayoutId id="2147485284" r:id="rId6"/>
    <p:sldLayoutId id="2147485285" r:id="rId7"/>
    <p:sldLayoutId id="2147485286" r:id="rId8"/>
    <p:sldLayoutId id="2147485287" r:id="rId9"/>
    <p:sldLayoutId id="2147485288" r:id="rId10"/>
    <p:sldLayoutId id="2147485289" r:id="rId11"/>
    <p:sldLayoutId id="2147485290" r:id="rId12"/>
    <p:sldLayoutId id="2147485291" r:id="rId13"/>
    <p:sldLayoutId id="2147485292" r:id="rId14"/>
    <p:sldLayoutId id="2147485293" r:id="rId15"/>
    <p:sldLayoutId id="2147485294" r:id="rId16"/>
    <p:sldLayoutId id="2147485295" r:id="rId17"/>
    <p:sldLayoutId id="2147485296" r:id="rId18"/>
    <p:sldLayoutId id="2147485297" r:id="rId19"/>
    <p:sldLayoutId id="2147485298" r:id="rId20"/>
    <p:sldLayoutId id="2147485299" r:id="rId21"/>
    <p:sldLayoutId id="2147485300" r:id="rId22"/>
    <p:sldLayoutId id="2147485301" r:id="rId23"/>
    <p:sldLayoutId id="2147485302" r:id="rId24"/>
    <p:sldLayoutId id="2147485303" r:id="rId25"/>
    <p:sldLayoutId id="2147485304" r:id="rId26"/>
    <p:sldLayoutId id="2147485305" r:id="rId27"/>
    <p:sldLayoutId id="2147485306" r:id="rId28"/>
    <p:sldLayoutId id="2147485307" r:id="rId29"/>
    <p:sldLayoutId id="2147485308" r:id="rId30"/>
    <p:sldLayoutId id="2147485309" r:id="rId31"/>
    <p:sldLayoutId id="2147485310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233445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312" r:id="rId1"/>
    <p:sldLayoutId id="2147485313" r:id="rId2"/>
    <p:sldLayoutId id="2147485314" r:id="rId3"/>
    <p:sldLayoutId id="2147485315" r:id="rId4"/>
    <p:sldLayoutId id="2147485316" r:id="rId5"/>
    <p:sldLayoutId id="2147485317" r:id="rId6"/>
    <p:sldLayoutId id="2147485318" r:id="rId7"/>
    <p:sldLayoutId id="2147485319" r:id="rId8"/>
    <p:sldLayoutId id="2147485320" r:id="rId9"/>
    <p:sldLayoutId id="2147485321" r:id="rId10"/>
    <p:sldLayoutId id="2147485322" r:id="rId11"/>
    <p:sldLayoutId id="2147485323" r:id="rId12"/>
    <p:sldLayoutId id="2147485324" r:id="rId13"/>
    <p:sldLayoutId id="2147485325" r:id="rId14"/>
    <p:sldLayoutId id="2147485326" r:id="rId15"/>
    <p:sldLayoutId id="2147485327" r:id="rId16"/>
    <p:sldLayoutId id="2147485328" r:id="rId17"/>
    <p:sldLayoutId id="2147485329" r:id="rId18"/>
    <p:sldLayoutId id="2147485330" r:id="rId19"/>
    <p:sldLayoutId id="2147485331" r:id="rId20"/>
    <p:sldLayoutId id="2147485332" r:id="rId21"/>
    <p:sldLayoutId id="2147485333" r:id="rId22"/>
    <p:sldLayoutId id="2147485334" r:id="rId23"/>
    <p:sldLayoutId id="2147485335" r:id="rId24"/>
    <p:sldLayoutId id="2147485336" r:id="rId25"/>
    <p:sldLayoutId id="2147485337" r:id="rId26"/>
    <p:sldLayoutId id="2147485338" r:id="rId27"/>
    <p:sldLayoutId id="2147485339" r:id="rId28"/>
    <p:sldLayoutId id="2147485340" r:id="rId29"/>
    <p:sldLayoutId id="2147485341" r:id="rId30"/>
    <p:sldLayoutId id="2147485342" r:id="rId31"/>
    <p:sldLayoutId id="2147485343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20623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2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  <p:sldLayoutId id="2147484003" r:id="rId12"/>
    <p:sldLayoutId id="2147484004" r:id="rId13"/>
    <p:sldLayoutId id="2147484005" r:id="rId14"/>
    <p:sldLayoutId id="2147484006" r:id="rId15"/>
    <p:sldLayoutId id="2147484007" r:id="rId16"/>
    <p:sldLayoutId id="2147484008" r:id="rId17"/>
    <p:sldLayoutId id="2147484009" r:id="rId18"/>
    <p:sldLayoutId id="2147484010" r:id="rId19"/>
    <p:sldLayoutId id="2147484011" r:id="rId20"/>
    <p:sldLayoutId id="2147484012" r:id="rId21"/>
    <p:sldLayoutId id="2147484013" r:id="rId22"/>
    <p:sldLayoutId id="2147484014" r:id="rId23"/>
    <p:sldLayoutId id="2147484015" r:id="rId24"/>
    <p:sldLayoutId id="2147484016" r:id="rId25"/>
    <p:sldLayoutId id="2147484017" r:id="rId26"/>
    <p:sldLayoutId id="2147484018" r:id="rId27"/>
    <p:sldLayoutId id="2147484019" r:id="rId28"/>
    <p:sldLayoutId id="2147484020" r:id="rId29"/>
    <p:sldLayoutId id="2147484021" r:id="rId30"/>
    <p:sldLayoutId id="2147484022" r:id="rId31"/>
    <p:sldLayoutId id="2147484023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bg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.AppleSystemUIFont" charset="-120"/>
        <a:buChar char="–"/>
        <a:tabLst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.AppleSystemUIFont" charset="-120"/>
        <a:buChar char="–"/>
        <a:tabLst/>
        <a:defRPr sz="1200" baseline="0">
          <a:solidFill>
            <a:schemeClr val="bg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Font typeface=".AppleSystemUIFont" charset="-120"/>
        <a:buChar char="»"/>
        <a:tabLst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39719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5" r:id="rId1"/>
    <p:sldLayoutId id="2147484026" r:id="rId2"/>
    <p:sldLayoutId id="2147484027" r:id="rId3"/>
    <p:sldLayoutId id="2147484028" r:id="rId4"/>
    <p:sldLayoutId id="2147484029" r:id="rId5"/>
    <p:sldLayoutId id="2147484030" r:id="rId6"/>
    <p:sldLayoutId id="2147484031" r:id="rId7"/>
    <p:sldLayoutId id="2147484032" r:id="rId8"/>
    <p:sldLayoutId id="2147484033" r:id="rId9"/>
    <p:sldLayoutId id="2147484034" r:id="rId10"/>
    <p:sldLayoutId id="2147484035" r:id="rId11"/>
    <p:sldLayoutId id="2147484036" r:id="rId12"/>
    <p:sldLayoutId id="2147484037" r:id="rId13"/>
    <p:sldLayoutId id="2147484038" r:id="rId14"/>
    <p:sldLayoutId id="2147484039" r:id="rId15"/>
    <p:sldLayoutId id="2147484040" r:id="rId16"/>
    <p:sldLayoutId id="2147484041" r:id="rId17"/>
    <p:sldLayoutId id="2147484042" r:id="rId18"/>
    <p:sldLayoutId id="2147484043" r:id="rId19"/>
    <p:sldLayoutId id="2147484044" r:id="rId20"/>
    <p:sldLayoutId id="2147484045" r:id="rId21"/>
    <p:sldLayoutId id="2147484046" r:id="rId22"/>
    <p:sldLayoutId id="2147484047" r:id="rId23"/>
    <p:sldLayoutId id="2147484048" r:id="rId24"/>
    <p:sldLayoutId id="2147484049" r:id="rId25"/>
    <p:sldLayoutId id="2147484050" r:id="rId26"/>
    <p:sldLayoutId id="2147484051" r:id="rId27"/>
    <p:sldLayoutId id="2147484052" r:id="rId28"/>
    <p:sldLayoutId id="2147484053" r:id="rId29"/>
    <p:sldLayoutId id="2147484054" r:id="rId30"/>
    <p:sldLayoutId id="2147484055" r:id="rId31"/>
    <p:sldLayoutId id="2147484056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bg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.AppleSystemUIFont" charset="-120"/>
        <a:buChar char="–"/>
        <a:tabLst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SzPct val="100000"/>
        <a:buFont typeface=".AppleSystemUIFont" charset="-120"/>
        <a:buChar char="–"/>
        <a:tabLst/>
        <a:defRPr sz="1200" baseline="0">
          <a:solidFill>
            <a:schemeClr val="bg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bg1"/>
        </a:buClr>
        <a:buFont typeface=".AppleSystemUIFont" charset="-120"/>
        <a:buChar char="»"/>
        <a:tabLst/>
        <a:defRPr sz="1200">
          <a:solidFill>
            <a:schemeClr val="bg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5620632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8" r:id="rId1"/>
    <p:sldLayoutId id="2147484059" r:id="rId2"/>
    <p:sldLayoutId id="2147484060" r:id="rId3"/>
    <p:sldLayoutId id="2147484061" r:id="rId4"/>
    <p:sldLayoutId id="2147484062" r:id="rId5"/>
    <p:sldLayoutId id="2147484063" r:id="rId6"/>
    <p:sldLayoutId id="2147484064" r:id="rId7"/>
    <p:sldLayoutId id="2147484065" r:id="rId8"/>
    <p:sldLayoutId id="2147484066" r:id="rId9"/>
    <p:sldLayoutId id="2147484067" r:id="rId10"/>
    <p:sldLayoutId id="2147484068" r:id="rId11"/>
    <p:sldLayoutId id="2147484069" r:id="rId12"/>
    <p:sldLayoutId id="2147484070" r:id="rId13"/>
    <p:sldLayoutId id="2147484071" r:id="rId14"/>
    <p:sldLayoutId id="2147484072" r:id="rId15"/>
    <p:sldLayoutId id="2147484073" r:id="rId16"/>
    <p:sldLayoutId id="2147484074" r:id="rId17"/>
    <p:sldLayoutId id="2147484075" r:id="rId18"/>
    <p:sldLayoutId id="2147484076" r:id="rId19"/>
    <p:sldLayoutId id="2147484077" r:id="rId20"/>
    <p:sldLayoutId id="2147484078" r:id="rId21"/>
    <p:sldLayoutId id="2147484079" r:id="rId22"/>
    <p:sldLayoutId id="2147484080" r:id="rId23"/>
    <p:sldLayoutId id="2147484081" r:id="rId24"/>
    <p:sldLayoutId id="2147484082" r:id="rId25"/>
    <p:sldLayoutId id="2147484083" r:id="rId26"/>
    <p:sldLayoutId id="2147484084" r:id="rId27"/>
    <p:sldLayoutId id="2147484085" r:id="rId28"/>
    <p:sldLayoutId id="2147484086" r:id="rId29"/>
    <p:sldLayoutId id="2147484087" r:id="rId30"/>
    <p:sldLayoutId id="2147484088" r:id="rId31"/>
    <p:sldLayoutId id="2147484089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5801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2" r:id="rId1"/>
    <p:sldLayoutId id="2147484323" r:id="rId2"/>
    <p:sldLayoutId id="2147484324" r:id="rId3"/>
    <p:sldLayoutId id="2147484325" r:id="rId4"/>
    <p:sldLayoutId id="2147484326" r:id="rId5"/>
    <p:sldLayoutId id="2147484327" r:id="rId6"/>
    <p:sldLayoutId id="2147484328" r:id="rId7"/>
    <p:sldLayoutId id="2147484329" r:id="rId8"/>
    <p:sldLayoutId id="2147484330" r:id="rId9"/>
    <p:sldLayoutId id="2147484331" r:id="rId10"/>
    <p:sldLayoutId id="2147484332" r:id="rId11"/>
    <p:sldLayoutId id="2147484333" r:id="rId12"/>
    <p:sldLayoutId id="2147484334" r:id="rId13"/>
    <p:sldLayoutId id="2147484335" r:id="rId14"/>
    <p:sldLayoutId id="2147484336" r:id="rId15"/>
    <p:sldLayoutId id="2147484337" r:id="rId16"/>
    <p:sldLayoutId id="2147484338" r:id="rId17"/>
    <p:sldLayoutId id="2147484339" r:id="rId18"/>
    <p:sldLayoutId id="2147484340" r:id="rId19"/>
    <p:sldLayoutId id="2147484341" r:id="rId20"/>
    <p:sldLayoutId id="2147484342" r:id="rId21"/>
    <p:sldLayoutId id="2147484343" r:id="rId22"/>
    <p:sldLayoutId id="2147484344" r:id="rId23"/>
    <p:sldLayoutId id="2147484345" r:id="rId24"/>
    <p:sldLayoutId id="2147484346" r:id="rId25"/>
    <p:sldLayoutId id="2147484347" r:id="rId26"/>
    <p:sldLayoutId id="2147484348" r:id="rId27"/>
    <p:sldLayoutId id="2147484349" r:id="rId28"/>
    <p:sldLayoutId id="2147484350" r:id="rId29"/>
    <p:sldLayoutId id="2147484351" r:id="rId30"/>
    <p:sldLayoutId id="2147484352" r:id="rId31"/>
    <p:sldLayoutId id="2147484353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232175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55" r:id="rId1"/>
    <p:sldLayoutId id="2147484356" r:id="rId2"/>
    <p:sldLayoutId id="2147484357" r:id="rId3"/>
    <p:sldLayoutId id="2147484358" r:id="rId4"/>
    <p:sldLayoutId id="2147484359" r:id="rId5"/>
    <p:sldLayoutId id="2147484360" r:id="rId6"/>
    <p:sldLayoutId id="2147484361" r:id="rId7"/>
    <p:sldLayoutId id="2147484362" r:id="rId8"/>
    <p:sldLayoutId id="2147484363" r:id="rId9"/>
    <p:sldLayoutId id="2147484364" r:id="rId10"/>
    <p:sldLayoutId id="2147484365" r:id="rId11"/>
    <p:sldLayoutId id="2147484366" r:id="rId12"/>
    <p:sldLayoutId id="2147484367" r:id="rId13"/>
    <p:sldLayoutId id="2147484368" r:id="rId14"/>
    <p:sldLayoutId id="2147484369" r:id="rId15"/>
    <p:sldLayoutId id="2147484370" r:id="rId16"/>
    <p:sldLayoutId id="2147484371" r:id="rId17"/>
    <p:sldLayoutId id="2147484372" r:id="rId18"/>
    <p:sldLayoutId id="2147484373" r:id="rId19"/>
    <p:sldLayoutId id="2147484374" r:id="rId20"/>
    <p:sldLayoutId id="2147484375" r:id="rId21"/>
    <p:sldLayoutId id="2147484376" r:id="rId22"/>
    <p:sldLayoutId id="2147484377" r:id="rId23"/>
    <p:sldLayoutId id="2147484378" r:id="rId24"/>
    <p:sldLayoutId id="2147484379" r:id="rId25"/>
    <p:sldLayoutId id="2147484380" r:id="rId26"/>
    <p:sldLayoutId id="2147484381" r:id="rId27"/>
    <p:sldLayoutId id="2147484382" r:id="rId28"/>
    <p:sldLayoutId id="2147484383" r:id="rId29"/>
    <p:sldLayoutId id="2147484384" r:id="rId30"/>
    <p:sldLayoutId id="2147484385" r:id="rId31"/>
    <p:sldLayoutId id="2147484386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8628812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88" r:id="rId1"/>
    <p:sldLayoutId id="2147484389" r:id="rId2"/>
    <p:sldLayoutId id="2147484390" r:id="rId3"/>
    <p:sldLayoutId id="2147484391" r:id="rId4"/>
    <p:sldLayoutId id="2147484392" r:id="rId5"/>
    <p:sldLayoutId id="2147484393" r:id="rId6"/>
    <p:sldLayoutId id="2147484394" r:id="rId7"/>
    <p:sldLayoutId id="2147484395" r:id="rId8"/>
    <p:sldLayoutId id="2147484396" r:id="rId9"/>
    <p:sldLayoutId id="2147484397" r:id="rId10"/>
    <p:sldLayoutId id="2147484398" r:id="rId11"/>
    <p:sldLayoutId id="2147484399" r:id="rId12"/>
    <p:sldLayoutId id="2147484400" r:id="rId13"/>
    <p:sldLayoutId id="2147484401" r:id="rId14"/>
    <p:sldLayoutId id="2147484402" r:id="rId15"/>
    <p:sldLayoutId id="2147484403" r:id="rId16"/>
    <p:sldLayoutId id="2147484404" r:id="rId17"/>
    <p:sldLayoutId id="2147484405" r:id="rId18"/>
    <p:sldLayoutId id="2147484406" r:id="rId19"/>
    <p:sldLayoutId id="2147484407" r:id="rId20"/>
    <p:sldLayoutId id="2147484408" r:id="rId21"/>
    <p:sldLayoutId id="2147484409" r:id="rId22"/>
    <p:sldLayoutId id="2147484410" r:id="rId23"/>
    <p:sldLayoutId id="2147484411" r:id="rId24"/>
    <p:sldLayoutId id="2147484412" r:id="rId25"/>
    <p:sldLayoutId id="2147484413" r:id="rId26"/>
    <p:sldLayoutId id="2147484414" r:id="rId27"/>
    <p:sldLayoutId id="2147484415" r:id="rId28"/>
    <p:sldLayoutId id="2147484416" r:id="rId29"/>
    <p:sldLayoutId id="2147484417" r:id="rId30"/>
    <p:sldLayoutId id="2147484418" r:id="rId31"/>
    <p:sldLayoutId id="2147484419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>
                <a:solidFill>
                  <a:srgbClr val="000000"/>
                </a:solidFill>
                <a:latin typeface="IBM Plex Sans"/>
              </a:rPr>
              <a:t>Group Name / DOC ID / Month XX, 2018 / © 2018 IBM Corporation</a:t>
            </a:r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>
                <a:solidFill>
                  <a:srgbClr val="000000"/>
                </a:solidFill>
                <a:latin typeface="IBM Plex Sans"/>
              </a:rPr>
              <a:pPr/>
              <a:t>‹#›</a:t>
            </a:fld>
            <a:endParaRPr lang="en-US" dirty="0">
              <a:solidFill>
                <a:srgbClr val="000000"/>
              </a:solidFill>
              <a:latin typeface="IBM Plex Sans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368279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21" r:id="rId1"/>
    <p:sldLayoutId id="2147484422" r:id="rId2"/>
    <p:sldLayoutId id="2147484423" r:id="rId3"/>
    <p:sldLayoutId id="2147484424" r:id="rId4"/>
    <p:sldLayoutId id="2147484425" r:id="rId5"/>
    <p:sldLayoutId id="2147484426" r:id="rId6"/>
    <p:sldLayoutId id="2147484427" r:id="rId7"/>
    <p:sldLayoutId id="2147484428" r:id="rId8"/>
    <p:sldLayoutId id="2147484429" r:id="rId9"/>
    <p:sldLayoutId id="2147484430" r:id="rId10"/>
    <p:sldLayoutId id="2147484431" r:id="rId11"/>
    <p:sldLayoutId id="2147484432" r:id="rId12"/>
    <p:sldLayoutId id="2147484433" r:id="rId13"/>
    <p:sldLayoutId id="2147484434" r:id="rId14"/>
    <p:sldLayoutId id="2147484435" r:id="rId15"/>
    <p:sldLayoutId id="2147484436" r:id="rId16"/>
    <p:sldLayoutId id="2147484437" r:id="rId17"/>
    <p:sldLayoutId id="2147484438" r:id="rId18"/>
    <p:sldLayoutId id="2147484439" r:id="rId19"/>
    <p:sldLayoutId id="2147484440" r:id="rId20"/>
    <p:sldLayoutId id="2147484441" r:id="rId21"/>
    <p:sldLayoutId id="2147484442" r:id="rId22"/>
    <p:sldLayoutId id="2147484443" r:id="rId23"/>
    <p:sldLayoutId id="2147484444" r:id="rId24"/>
    <p:sldLayoutId id="2147484445" r:id="rId25"/>
    <p:sldLayoutId id="2147484446" r:id="rId26"/>
    <p:sldLayoutId id="2147484447" r:id="rId27"/>
    <p:sldLayoutId id="2147484448" r:id="rId28"/>
    <p:sldLayoutId id="2147484449" r:id="rId29"/>
    <p:sldLayoutId id="2147484450" r:id="rId30"/>
    <p:sldLayoutId id="2147484451" r:id="rId31"/>
    <p:sldLayoutId id="2147484452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n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90000"/>
        <a:buFont typeface="Wingdings" pitchFamily="2" charset="2"/>
        <a:buNone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.AppleSystemUIFont" charset="-120"/>
        <a:buChar char="–"/>
        <a:tabLst/>
        <a:defRPr sz="12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600"/>
        </a:spcAft>
        <a:buClr>
          <a:schemeClr val="tx1"/>
        </a:buClr>
        <a:buFont typeface=".AppleSystemUIFont" charset="-120"/>
        <a:buChar char="»"/>
        <a:tabLst/>
        <a:defRPr sz="12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9.png"/><Relationship Id="rId11" Type="http://schemas.openxmlformats.org/officeDocument/2006/relationships/image" Target="../media/image14.tiff"/><Relationship Id="rId5" Type="http://schemas.openxmlformats.org/officeDocument/2006/relationships/image" Target="../media/image8.png"/><Relationship Id="rId10" Type="http://schemas.openxmlformats.org/officeDocument/2006/relationships/image" Target="../media/image13.tiff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0DE2F6-D94B-2147-93D0-7519C2CD82A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2"/>
          </a:solidFill>
        </p:spPr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76" name="Shape 62"/>
          <p:cNvSpPr/>
          <p:nvPr/>
        </p:nvSpPr>
        <p:spPr>
          <a:xfrm flipV="1">
            <a:off x="2290587" y="1209996"/>
            <a:ext cx="0" cy="3935161"/>
          </a:xfrm>
          <a:prstGeom prst="line">
            <a:avLst/>
          </a:prstGeom>
          <a:ln w="25400">
            <a:solidFill>
              <a:schemeClr val="tx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1800"/>
            </a:pPr>
            <a:endParaRPr/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171" y="2808025"/>
            <a:ext cx="496502" cy="434017"/>
          </a:xfrm>
          <a:prstGeom prst="rect">
            <a:avLst/>
          </a:prstGeom>
        </p:spPr>
      </p:pic>
      <p:sp>
        <p:nvSpPr>
          <p:cNvPr id="79" name="TextBox 78"/>
          <p:cNvSpPr txBox="1"/>
          <p:nvPr/>
        </p:nvSpPr>
        <p:spPr>
          <a:xfrm>
            <a:off x="758265" y="3238011"/>
            <a:ext cx="759803" cy="264013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algn="ctr" rtl="0" latinLnBrk="1" hangingPunct="0"/>
            <a:r>
              <a:rPr lang="en-US" sz="1200" dirty="0">
                <a:solidFill>
                  <a:srgbClr val="000000"/>
                </a:solidFill>
                <a:latin typeface="+mj-lt"/>
                <a:cs typeface="Arial"/>
              </a:rPr>
              <a:t>Web-App</a:t>
            </a:r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6627" y="2829765"/>
            <a:ext cx="553944" cy="531786"/>
          </a:xfrm>
          <a:prstGeom prst="rect">
            <a:avLst/>
          </a:prstGeom>
        </p:spPr>
      </p:pic>
      <p:sp>
        <p:nvSpPr>
          <p:cNvPr id="84" name="TextBox 83"/>
          <p:cNvSpPr txBox="1"/>
          <p:nvPr/>
        </p:nvSpPr>
        <p:spPr>
          <a:xfrm>
            <a:off x="7259168" y="3377348"/>
            <a:ext cx="1550260" cy="264013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n-ea"/>
                <a:cs typeface="Arial"/>
                <a:sym typeface="Helvetica Light"/>
              </a:rPr>
              <a:t>Kafka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3301475" y="3320396"/>
            <a:ext cx="1066930" cy="264013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solidFill>
                  <a:srgbClr val="000000"/>
                </a:solidFill>
                <a:latin typeface="+mj-lt"/>
                <a:cs typeface="Arial"/>
              </a:rPr>
              <a:t>Web-API</a:t>
            </a:r>
            <a:endParaRPr kumimoji="0" lang="en-US" sz="12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cs typeface="Arial"/>
              <a:sym typeface="Helvetica Light"/>
            </a:endParaRPr>
          </a:p>
        </p:txBody>
      </p:sp>
      <p:grpSp>
        <p:nvGrpSpPr>
          <p:cNvPr id="87" name="Group 86"/>
          <p:cNvGrpSpPr/>
          <p:nvPr/>
        </p:nvGrpSpPr>
        <p:grpSpPr>
          <a:xfrm>
            <a:off x="5112268" y="1946494"/>
            <a:ext cx="437270" cy="437270"/>
            <a:chOff x="394759" y="4656919"/>
            <a:chExt cx="707233" cy="707233"/>
          </a:xfrm>
        </p:grpSpPr>
        <p:sp>
          <p:nvSpPr>
            <p:cNvPr id="142" name="Shape 272"/>
            <p:cNvSpPr/>
            <p:nvPr/>
          </p:nvSpPr>
          <p:spPr>
            <a:xfrm>
              <a:off x="394759" y="4656919"/>
              <a:ext cx="707233" cy="707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8DC53F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43" name="_-13.png"/>
            <p:cNvPicPr/>
            <p:nvPr/>
          </p:nvPicPr>
          <p:blipFill>
            <a:blip r:embed="rId4"/>
            <a:srcRect l="19624" t="23468" r="19624" b="23468"/>
            <a:stretch>
              <a:fillRect/>
            </a:stretch>
          </p:blipFill>
          <p:spPr>
            <a:xfrm>
              <a:off x="535947" y="4822892"/>
              <a:ext cx="429660" cy="375287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88" name="Picture 8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8491" y="2644805"/>
            <a:ext cx="514298" cy="324137"/>
          </a:xfrm>
          <a:prstGeom prst="rect">
            <a:avLst/>
          </a:prstGeom>
        </p:spPr>
      </p:pic>
      <p:sp>
        <p:nvSpPr>
          <p:cNvPr id="89" name="TextBox 88"/>
          <p:cNvSpPr txBox="1"/>
          <p:nvPr/>
        </p:nvSpPr>
        <p:spPr>
          <a:xfrm>
            <a:off x="4850884" y="4557811"/>
            <a:ext cx="931677" cy="264013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n-ea"/>
                <a:cs typeface="Arial"/>
                <a:sym typeface="Helvetica Light"/>
              </a:rPr>
              <a:t>Articles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4867507" y="2375987"/>
            <a:ext cx="931677" cy="264013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solidFill>
                  <a:srgbClr val="000000"/>
                </a:solidFill>
                <a:latin typeface="+mj-lt"/>
                <a:cs typeface="Arial"/>
              </a:rPr>
              <a:t>A</a:t>
            </a:r>
            <a:r>
              <a:rPr kumimoji="0" lang="en-US" sz="12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cs typeface="Arial"/>
                <a:sym typeface="Helvetica Light"/>
              </a:rPr>
              <a:t>uthors</a:t>
            </a:r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9787" y="1761053"/>
            <a:ext cx="429780" cy="262882"/>
          </a:xfrm>
          <a:prstGeom prst="rect">
            <a:avLst/>
          </a:prstGeom>
        </p:spPr>
      </p:pic>
      <p:sp>
        <p:nvSpPr>
          <p:cNvPr id="95" name="TextBox 94"/>
          <p:cNvSpPr txBox="1"/>
          <p:nvPr/>
        </p:nvSpPr>
        <p:spPr>
          <a:xfrm>
            <a:off x="3396885" y="4575748"/>
            <a:ext cx="844221" cy="264013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algn="ctr" rtl="0" latinLnBrk="1" hangingPunct="0"/>
            <a:r>
              <a:rPr lang="en-US" sz="1200" dirty="0">
                <a:solidFill>
                  <a:srgbClr val="000000"/>
                </a:solidFill>
                <a:latin typeface="+mj-lt"/>
                <a:cs typeface="Arial"/>
              </a:rPr>
              <a:t>Web-App</a:t>
            </a:r>
          </a:p>
        </p:txBody>
      </p:sp>
      <p:pic>
        <p:nvPicPr>
          <p:cNvPr id="98" name="Picture 9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2719" y="4053796"/>
            <a:ext cx="190069" cy="215291"/>
          </a:xfrm>
          <a:prstGeom prst="rect">
            <a:avLst/>
          </a:prstGeom>
        </p:spPr>
      </p:pic>
      <p:grpSp>
        <p:nvGrpSpPr>
          <p:cNvPr id="99" name="Group 98"/>
          <p:cNvGrpSpPr/>
          <p:nvPr/>
        </p:nvGrpSpPr>
        <p:grpSpPr>
          <a:xfrm>
            <a:off x="3594926" y="4146271"/>
            <a:ext cx="437271" cy="437270"/>
            <a:chOff x="555452" y="2050875"/>
            <a:chExt cx="707235" cy="707233"/>
          </a:xfrm>
        </p:grpSpPr>
        <p:sp>
          <p:nvSpPr>
            <p:cNvPr id="140" name="Shape 339"/>
            <p:cNvSpPr/>
            <p:nvPr/>
          </p:nvSpPr>
          <p:spPr>
            <a:xfrm>
              <a:off x="555452" y="2050875"/>
              <a:ext cx="707235" cy="707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25C80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41" name="_-41.png"/>
            <p:cNvPicPr/>
            <p:nvPr/>
          </p:nvPicPr>
          <p:blipFill>
            <a:blip r:embed="rId8"/>
            <a:srcRect l="21704" t="15445" r="21704" b="15445"/>
            <a:stretch>
              <a:fillRect/>
            </a:stretch>
          </p:blipFill>
          <p:spPr>
            <a:xfrm>
              <a:off x="712289" y="2169320"/>
              <a:ext cx="400239" cy="488767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pic>
        <p:nvPicPr>
          <p:cNvPr id="100" name="Picture 9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174" y="3916869"/>
            <a:ext cx="514298" cy="324137"/>
          </a:xfrm>
          <a:prstGeom prst="rect">
            <a:avLst/>
          </a:prstGeom>
        </p:spPr>
      </p:pic>
      <p:sp>
        <p:nvSpPr>
          <p:cNvPr id="101" name="TextBox 100"/>
          <p:cNvSpPr txBox="1"/>
          <p:nvPr/>
        </p:nvSpPr>
        <p:spPr>
          <a:xfrm>
            <a:off x="7455597" y="4689818"/>
            <a:ext cx="1233453" cy="264013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9290" tIns="39290" rIns="39290" bIns="3929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n-ea"/>
                <a:cs typeface="Arial"/>
                <a:sym typeface="Helvetica Light"/>
              </a:rPr>
              <a:t>Postgres</a:t>
            </a:r>
          </a:p>
        </p:txBody>
      </p:sp>
      <p:grpSp>
        <p:nvGrpSpPr>
          <p:cNvPr id="110" name="Group 109"/>
          <p:cNvGrpSpPr/>
          <p:nvPr/>
        </p:nvGrpSpPr>
        <p:grpSpPr>
          <a:xfrm>
            <a:off x="5103895" y="4147136"/>
            <a:ext cx="437270" cy="437270"/>
            <a:chOff x="600270" y="3372960"/>
            <a:chExt cx="707233" cy="707233"/>
          </a:xfrm>
        </p:grpSpPr>
        <p:sp>
          <p:nvSpPr>
            <p:cNvPr id="138" name="Shape 298"/>
            <p:cNvSpPr/>
            <p:nvPr/>
          </p:nvSpPr>
          <p:spPr>
            <a:xfrm>
              <a:off x="600270" y="3372960"/>
              <a:ext cx="707233" cy="707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8BC831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39" name="Picture 138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5885" y="3465709"/>
              <a:ext cx="292608" cy="445008"/>
            </a:xfrm>
            <a:prstGeom prst="rect">
              <a:avLst/>
            </a:prstGeom>
          </p:spPr>
        </p:pic>
      </p:grpSp>
      <p:sp>
        <p:nvSpPr>
          <p:cNvPr id="164" name="TextBox 163"/>
          <p:cNvSpPr txBox="1"/>
          <p:nvPr/>
        </p:nvSpPr>
        <p:spPr>
          <a:xfrm>
            <a:off x="0" y="887413"/>
            <a:ext cx="2283120" cy="304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+mj-lt"/>
                <a:ea typeface="IBM Plex Sans" charset="0"/>
                <a:cs typeface="IBM Plex Sans" charset="0"/>
              </a:rPr>
              <a:t>Browser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2290587" y="1366913"/>
            <a:ext cx="4570289" cy="285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600"/>
              </a:spcAft>
            </a:pPr>
            <a:r>
              <a:rPr lang="en-US" sz="1200" dirty="0">
                <a:latin typeface="+mj-lt"/>
                <a:ea typeface="IBM Plex Sans" charset="0"/>
                <a:cs typeface="IBM Plex Sans" charset="0"/>
              </a:rPr>
              <a:t>Microservices</a:t>
            </a:r>
            <a:endParaRPr lang="en-US" sz="1200" dirty="0">
              <a:solidFill>
                <a:schemeClr val="tx1"/>
              </a:solidFill>
              <a:latin typeface="+mj-lt"/>
              <a:ea typeface="IBM Plex Sans" charset="0"/>
              <a:cs typeface="IBM Plex Sans" charset="0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6924074" y="1355594"/>
            <a:ext cx="2148151" cy="294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1"/>
                </a:solidFill>
                <a:latin typeface="+mj-lt"/>
                <a:ea typeface="IBM Plex Sans" charset="0"/>
                <a:cs typeface="IBM Plex Sans" charset="0"/>
              </a:rPr>
              <a:t>Infrastructure Components</a:t>
            </a:r>
          </a:p>
        </p:txBody>
      </p:sp>
      <p:cxnSp>
        <p:nvCxnSpPr>
          <p:cNvPr id="176" name="Straight Arrow Connector 62"/>
          <p:cNvCxnSpPr>
            <a:cxnSpLocks/>
          </p:cNvCxnSpPr>
          <p:nvPr/>
        </p:nvCxnSpPr>
        <p:spPr>
          <a:xfrm flipH="1" flipV="1">
            <a:off x="4146280" y="3099467"/>
            <a:ext cx="3507355" cy="4182"/>
          </a:xfrm>
          <a:prstGeom prst="straightConnector1">
            <a:avLst/>
          </a:prstGeom>
          <a:noFill/>
          <a:ln w="25400" cap="flat" cmpd="sng">
            <a:solidFill>
              <a:schemeClr val="tx2"/>
            </a:solidFill>
            <a:prstDash val="solid"/>
            <a:miter lim="400000"/>
            <a:headEnd type="none"/>
            <a:tailEnd type="triangle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4" name="Straight Arrow Connector 62"/>
          <p:cNvCxnSpPr>
            <a:cxnSpLocks/>
          </p:cNvCxnSpPr>
          <p:nvPr/>
        </p:nvCxnSpPr>
        <p:spPr>
          <a:xfrm flipH="1" flipV="1">
            <a:off x="4146280" y="3238011"/>
            <a:ext cx="704604" cy="1135286"/>
          </a:xfrm>
          <a:prstGeom prst="straightConnector1">
            <a:avLst/>
          </a:prstGeom>
          <a:noFill/>
          <a:ln w="25400" cap="flat" cmpd="sng">
            <a:solidFill>
              <a:schemeClr val="tx2"/>
            </a:solidFill>
            <a:prstDash val="solid"/>
            <a:miter lim="400000"/>
            <a:headEnd type="triangle" w="lg" len="lg"/>
            <a:tailEnd type="none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1" name="Straight Arrow Connector 62"/>
          <p:cNvCxnSpPr>
            <a:cxnSpLocks/>
          </p:cNvCxnSpPr>
          <p:nvPr/>
        </p:nvCxnSpPr>
        <p:spPr>
          <a:xfrm flipH="1" flipV="1">
            <a:off x="1547906" y="3238011"/>
            <a:ext cx="1701343" cy="840900"/>
          </a:xfrm>
          <a:prstGeom prst="straightConnector1">
            <a:avLst/>
          </a:prstGeom>
          <a:noFill/>
          <a:ln w="25400" cap="flat" cmpd="sng">
            <a:solidFill>
              <a:schemeClr val="tx2"/>
            </a:solidFill>
            <a:prstDash val="solid"/>
            <a:miter lim="400000"/>
            <a:headEnd type="triangle" w="lg" len="lg"/>
            <a:tailEnd type="none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0" name="Straight Arrow Connector 62"/>
          <p:cNvCxnSpPr>
            <a:cxnSpLocks/>
          </p:cNvCxnSpPr>
          <p:nvPr/>
        </p:nvCxnSpPr>
        <p:spPr>
          <a:xfrm flipH="1">
            <a:off x="4146280" y="2207491"/>
            <a:ext cx="753507" cy="761451"/>
          </a:xfrm>
          <a:prstGeom prst="straightConnector1">
            <a:avLst/>
          </a:prstGeom>
          <a:noFill/>
          <a:ln w="25400" cap="flat" cmpd="sng">
            <a:solidFill>
              <a:schemeClr val="tx2"/>
            </a:solidFill>
            <a:prstDash val="solid"/>
            <a:miter lim="400000"/>
            <a:headEnd type="triangle" w="lg" len="lg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300F574-B010-3749-BC0D-104CEA68CB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96384" y="2630481"/>
            <a:ext cx="724542" cy="724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CA7930-54F9-764C-B2F1-5DAA067CC9A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6384" y="3938149"/>
            <a:ext cx="702016" cy="724247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462E39F1-9CC5-7A4D-AFAF-20D0C353ACB9}"/>
              </a:ext>
            </a:extLst>
          </p:cNvPr>
          <p:cNvSpPr txBox="1"/>
          <p:nvPr/>
        </p:nvSpPr>
        <p:spPr>
          <a:xfrm>
            <a:off x="2353785" y="886023"/>
            <a:ext cx="6790215" cy="304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+mj-lt"/>
                <a:ea typeface="IBM Plex Sans" charset="0"/>
                <a:cs typeface="IBM Plex Sans" charset="0"/>
              </a:rPr>
              <a:t>Kubernetes</a:t>
            </a:r>
          </a:p>
        </p:txBody>
      </p:sp>
      <p:sp>
        <p:nvSpPr>
          <p:cNvPr id="68" name="Shape 62">
            <a:extLst>
              <a:ext uri="{FF2B5EF4-FFF2-40B4-BE49-F238E27FC236}">
                <a16:creationId xmlns:a16="http://schemas.microsoft.com/office/drawing/2014/main" id="{2577B548-5CDB-1542-AAD9-A88B51101F68}"/>
              </a:ext>
            </a:extLst>
          </p:cNvPr>
          <p:cNvSpPr/>
          <p:nvPr/>
        </p:nvSpPr>
        <p:spPr>
          <a:xfrm flipV="1">
            <a:off x="6860877" y="1208339"/>
            <a:ext cx="0" cy="3935161"/>
          </a:xfrm>
          <a:prstGeom prst="line">
            <a:avLst/>
          </a:prstGeom>
          <a:ln w="25400">
            <a:solidFill>
              <a:schemeClr val="tx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1800"/>
            </a:pPr>
            <a:endParaRPr/>
          </a:p>
        </p:txBody>
      </p:sp>
      <p:sp>
        <p:nvSpPr>
          <p:cNvPr id="69" name="Shape 62">
            <a:extLst>
              <a:ext uri="{FF2B5EF4-FFF2-40B4-BE49-F238E27FC236}">
                <a16:creationId xmlns:a16="http://schemas.microsoft.com/office/drawing/2014/main" id="{6D33B3BB-B0A2-BF4D-9128-A6F7BC9AD3A4}"/>
              </a:ext>
            </a:extLst>
          </p:cNvPr>
          <p:cNvSpPr/>
          <p:nvPr/>
        </p:nvSpPr>
        <p:spPr>
          <a:xfrm flipV="1">
            <a:off x="2290587" y="544943"/>
            <a:ext cx="0" cy="4598556"/>
          </a:xfrm>
          <a:prstGeom prst="line">
            <a:avLst/>
          </a:prstGeom>
          <a:ln w="25400">
            <a:solidFill>
              <a:schemeClr val="accent4">
                <a:lumMod val="60000"/>
                <a:lumOff val="40000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1800"/>
            </a:pPr>
            <a:endParaRPr/>
          </a:p>
        </p:txBody>
      </p:sp>
      <p:cxnSp>
        <p:nvCxnSpPr>
          <p:cNvPr id="77" name="Straight Arrow Connector 62">
            <a:extLst>
              <a:ext uri="{FF2B5EF4-FFF2-40B4-BE49-F238E27FC236}">
                <a16:creationId xmlns:a16="http://schemas.microsoft.com/office/drawing/2014/main" id="{D6CB243E-90DF-BA43-8422-02C0B5C5FB0E}"/>
              </a:ext>
            </a:extLst>
          </p:cNvPr>
          <p:cNvCxnSpPr>
            <a:cxnSpLocks/>
          </p:cNvCxnSpPr>
          <p:nvPr/>
        </p:nvCxnSpPr>
        <p:spPr>
          <a:xfrm flipH="1">
            <a:off x="1547906" y="3103897"/>
            <a:ext cx="1870586" cy="0"/>
          </a:xfrm>
          <a:prstGeom prst="straightConnector1">
            <a:avLst/>
          </a:prstGeom>
          <a:noFill/>
          <a:ln w="25400" cap="flat" cmpd="sng">
            <a:solidFill>
              <a:schemeClr val="tx2"/>
            </a:solidFill>
            <a:prstDash val="solid"/>
            <a:miter lim="400000"/>
            <a:headEnd type="triangle" w="lg" len="lg"/>
            <a:tailEnd type="triangle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1" name="Straight Arrow Connector 62">
            <a:extLst>
              <a:ext uri="{FF2B5EF4-FFF2-40B4-BE49-F238E27FC236}">
                <a16:creationId xmlns:a16="http://schemas.microsoft.com/office/drawing/2014/main" id="{EDD8ED9A-D8B0-DD42-A5CB-CF658BD13B44}"/>
              </a:ext>
            </a:extLst>
          </p:cNvPr>
          <p:cNvCxnSpPr>
            <a:cxnSpLocks/>
          </p:cNvCxnSpPr>
          <p:nvPr/>
        </p:nvCxnSpPr>
        <p:spPr>
          <a:xfrm flipH="1">
            <a:off x="5731887" y="3238011"/>
            <a:ext cx="1921749" cy="1031076"/>
          </a:xfrm>
          <a:prstGeom prst="straightConnector1">
            <a:avLst/>
          </a:prstGeom>
          <a:noFill/>
          <a:ln w="25400" cap="flat" cmpd="sng">
            <a:solidFill>
              <a:schemeClr val="tx2"/>
            </a:solidFill>
            <a:prstDash val="solid"/>
            <a:miter lim="400000"/>
            <a:headEnd type="triangle" w="lg" len="lg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5" name="Straight Arrow Connector 62">
            <a:extLst>
              <a:ext uri="{FF2B5EF4-FFF2-40B4-BE49-F238E27FC236}">
                <a16:creationId xmlns:a16="http://schemas.microsoft.com/office/drawing/2014/main" id="{C2F79484-AEA7-904F-83C8-5686AFB2C60B}"/>
              </a:ext>
            </a:extLst>
          </p:cNvPr>
          <p:cNvCxnSpPr>
            <a:cxnSpLocks/>
          </p:cNvCxnSpPr>
          <p:nvPr/>
        </p:nvCxnSpPr>
        <p:spPr>
          <a:xfrm flipH="1">
            <a:off x="5731887" y="4388695"/>
            <a:ext cx="1723710" cy="0"/>
          </a:xfrm>
          <a:prstGeom prst="straightConnector1">
            <a:avLst/>
          </a:prstGeom>
          <a:noFill/>
          <a:ln w="25400" cap="flat" cmpd="sng">
            <a:solidFill>
              <a:schemeClr val="tx2"/>
            </a:solidFill>
            <a:prstDash val="solid"/>
            <a:miter lim="400000"/>
            <a:headEnd type="triangle" w="lg" len="lg"/>
            <a:tailEnd type="triangle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41322546"/>
      </p:ext>
    </p:extLst>
  </p:cSld>
  <p:clrMapOvr>
    <a:masterClrMapping/>
  </p:clrMapOvr>
</p:sld>
</file>

<file path=ppt/theme/theme1.xml><?xml version="1.0" encoding="utf-8"?>
<a:theme xmlns:a="http://schemas.openxmlformats.org/drawingml/2006/main" name="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0.xml><?xml version="1.0" encoding="utf-8"?>
<a:theme xmlns:a="http://schemas.openxmlformats.org/drawingml/2006/main" name="13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1.xml><?xml version="1.0" encoding="utf-8"?>
<a:theme xmlns:a="http://schemas.openxmlformats.org/drawingml/2006/main" name="22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2.xml><?xml version="1.0" encoding="utf-8"?>
<a:theme xmlns:a="http://schemas.openxmlformats.org/drawingml/2006/main" name="23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3.xml><?xml version="1.0" encoding="utf-8"?>
<a:theme xmlns:a="http://schemas.openxmlformats.org/drawingml/2006/main" name="24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4.xml><?xml version="1.0" encoding="utf-8"?>
<a:theme xmlns:a="http://schemas.openxmlformats.org/drawingml/2006/main" name="25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5.xml><?xml version="1.0" encoding="utf-8"?>
<a:theme xmlns:a="http://schemas.openxmlformats.org/drawingml/2006/main" name="26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6.xml><?xml version="1.0" encoding="utf-8"?>
<a:theme xmlns:a="http://schemas.openxmlformats.org/drawingml/2006/main" name="27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7.xml><?xml version="1.0" encoding="utf-8"?>
<a:theme xmlns:a="http://schemas.openxmlformats.org/drawingml/2006/main" name="28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8.xml><?xml version="1.0" encoding="utf-8"?>
<a:theme xmlns:a="http://schemas.openxmlformats.org/drawingml/2006/main" name="29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19.xml><?xml version="1.0" encoding="utf-8"?>
<a:theme xmlns:a="http://schemas.openxmlformats.org/drawingml/2006/main" name="30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2.xml><?xml version="1.0" encoding="utf-8"?>
<a:theme xmlns:a="http://schemas.openxmlformats.org/drawingml/2006/main" name="IBM Developer 2018 cool gray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68CCA54A-9383-924A-9F02-AF3C33AB01F9}"/>
    </a:ext>
  </a:extLst>
</a:theme>
</file>

<file path=ppt/theme/theme20.xml><?xml version="1.0" encoding="utf-8"?>
<a:theme xmlns:a="http://schemas.openxmlformats.org/drawingml/2006/main" name="31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21.xml><?xml version="1.0" encoding="utf-8"?>
<a:theme xmlns:a="http://schemas.openxmlformats.org/drawingml/2006/main" name="32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22.xml><?xml version="1.0" encoding="utf-8"?>
<a:theme xmlns:a="http://schemas.openxmlformats.org/drawingml/2006/main" name="33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23.xml><?xml version="1.0" encoding="utf-8"?>
<a:theme xmlns:a="http://schemas.openxmlformats.org/drawingml/2006/main" name="34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24.xml><?xml version="1.0" encoding="utf-8"?>
<a:theme xmlns:a="http://schemas.openxmlformats.org/drawingml/2006/main" name="35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25.xml><?xml version="1.0" encoding="utf-8"?>
<a:theme xmlns:a="http://schemas.openxmlformats.org/drawingml/2006/main" name="36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26.xml><?xml version="1.0" encoding="utf-8"?>
<a:theme xmlns:a="http://schemas.openxmlformats.org/drawingml/2006/main" name="1_IBM Developer 2018 black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2C09E1C1-9CA6-C940-9541-BC5B8D358B3A}"/>
    </a:ext>
  </a:extLst>
</a:theme>
</file>

<file path=ppt/theme/theme27.xml><?xml version="1.0" encoding="utf-8"?>
<a:theme xmlns:a="http://schemas.openxmlformats.org/drawingml/2006/main" name="37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28.xml><?xml version="1.0" encoding="utf-8"?>
<a:theme xmlns:a="http://schemas.openxmlformats.org/drawingml/2006/main" name="38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29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3.xml><?xml version="1.0" encoding="utf-8"?>
<a:theme xmlns:a="http://schemas.openxmlformats.org/drawingml/2006/main" name="IBM Developer 2018 blu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525E726F-7305-2140-968D-42E29B1F8168}"/>
    </a:ext>
  </a:extLst>
</a:theme>
</file>

<file path=ppt/theme/theme30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4.xml><?xml version="1.0" encoding="utf-8"?>
<a:theme xmlns:a="http://schemas.openxmlformats.org/drawingml/2006/main" name="IBM Developer 2018 black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2C09E1C1-9CA6-C940-9541-BC5B8D358B3A}"/>
    </a:ext>
  </a:extLst>
</a:theme>
</file>

<file path=ppt/theme/theme5.xml><?xml version="1.0" encoding="utf-8"?>
<a:theme xmlns:a="http://schemas.openxmlformats.org/drawingml/2006/main" name="1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6.xml><?xml version="1.0" encoding="utf-8"?>
<a:theme xmlns:a="http://schemas.openxmlformats.org/drawingml/2006/main" name="9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7.xml><?xml version="1.0" encoding="utf-8"?>
<a:theme xmlns:a="http://schemas.openxmlformats.org/drawingml/2006/main" name="10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8.xml><?xml version="1.0" encoding="utf-8"?>
<a:theme xmlns:a="http://schemas.openxmlformats.org/drawingml/2006/main" name="11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ppt/theme/theme9.xml><?xml version="1.0" encoding="utf-8"?>
<a:theme xmlns:a="http://schemas.openxmlformats.org/drawingml/2006/main" name="12_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IBM Plex Sans" panose="020B0503050000000000" pitchFamily="34" charset="77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600"/>
          </a:spcAft>
          <a:defRPr sz="1200" dirty="0" smtClean="0">
            <a:solidFill>
              <a:schemeClr val="tx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Plex_16x9" id="{63568448-81C5-0E4A-9555-9DFA9890567F}" vid="{EA6F2E20-E5FD-7D49-B23B-F6DB742C51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Developer 2018 white background</Template>
  <TotalTime>4996</TotalTime>
  <Words>13</Words>
  <Application>Microsoft Macintosh PowerPoint</Application>
  <PresentationFormat>On-screen Show (16:9)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28</vt:i4>
      </vt:variant>
      <vt:variant>
        <vt:lpstr>Slide Titles</vt:lpstr>
      </vt:variant>
      <vt:variant>
        <vt:i4>1</vt:i4>
      </vt:variant>
    </vt:vector>
  </HeadingPairs>
  <TitlesOfParts>
    <vt:vector size="36" baseType="lpstr">
      <vt:lpstr>.AppleSystemUIFont</vt:lpstr>
      <vt:lpstr>Arial</vt:lpstr>
      <vt:lpstr>HelvNeue Light for IBM</vt:lpstr>
      <vt:lpstr>IBM Plex Mono Light</vt:lpstr>
      <vt:lpstr>IBM Plex Sans</vt:lpstr>
      <vt:lpstr>IBM Plex Sans Bold</vt:lpstr>
      <vt:lpstr>Wingdings</vt:lpstr>
      <vt:lpstr>IBM Developer 2018 white background</vt:lpstr>
      <vt:lpstr>IBM Developer 2018 cool gray background</vt:lpstr>
      <vt:lpstr>IBM Developer 2018 blue background</vt:lpstr>
      <vt:lpstr>IBM Developer 2018 black background</vt:lpstr>
      <vt:lpstr>1_IBM Developer 2018 white background</vt:lpstr>
      <vt:lpstr>9_IBM Developer 2018 white background</vt:lpstr>
      <vt:lpstr>10_IBM Developer 2018 white background</vt:lpstr>
      <vt:lpstr>11_IBM Developer 2018 white background</vt:lpstr>
      <vt:lpstr>12_IBM Developer 2018 white background</vt:lpstr>
      <vt:lpstr>13_IBM Developer 2018 white background</vt:lpstr>
      <vt:lpstr>22_IBM Developer 2018 white background</vt:lpstr>
      <vt:lpstr>23_IBM Developer 2018 white background</vt:lpstr>
      <vt:lpstr>24_IBM Developer 2018 white background</vt:lpstr>
      <vt:lpstr>25_IBM Developer 2018 white background</vt:lpstr>
      <vt:lpstr>26_IBM Developer 2018 white background</vt:lpstr>
      <vt:lpstr>27_IBM Developer 2018 white background</vt:lpstr>
      <vt:lpstr>28_IBM Developer 2018 white background</vt:lpstr>
      <vt:lpstr>29_IBM Developer 2018 white background</vt:lpstr>
      <vt:lpstr>30_IBM Developer 2018 white background</vt:lpstr>
      <vt:lpstr>31_IBM Developer 2018 white background</vt:lpstr>
      <vt:lpstr>32_IBM Developer 2018 white background</vt:lpstr>
      <vt:lpstr>33_IBM Developer 2018 white background</vt:lpstr>
      <vt:lpstr>34_IBM Developer 2018 white background</vt:lpstr>
      <vt:lpstr>35_IBM Developer 2018 white background</vt:lpstr>
      <vt:lpstr>36_IBM Developer 2018 white background</vt:lpstr>
      <vt:lpstr>1_IBM Developer 2018 black background</vt:lpstr>
      <vt:lpstr>37_IBM Developer 2018 white background</vt:lpstr>
      <vt:lpstr>38_IBM Developer 2018 white background</vt:lpstr>
      <vt:lpstr>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IBM Developer Presentation Template — IBM Plex Variant</dc:title>
  <dc:creator>Maarten Dupont</dc:creator>
  <cp:lastModifiedBy>Niklas Heidloff</cp:lastModifiedBy>
  <cp:revision>329</cp:revision>
  <cp:lastPrinted>2018-10-05T17:04:41Z</cp:lastPrinted>
  <dcterms:created xsi:type="dcterms:W3CDTF">2019-03-20T20:55:32Z</dcterms:created>
  <dcterms:modified xsi:type="dcterms:W3CDTF">2020-01-08T18:00:56Z</dcterms:modified>
</cp:coreProperties>
</file>

<file path=docProps/thumbnail.jpeg>
</file>